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comments/comment1.xml" ContentType="application/vnd.openxmlformats-officedocument.presentationml.comments+xml"/>
  <Override PartName="/ppt/ink/ink1.xml" ContentType="application/inkml+xml"/>
  <Override PartName="/ppt/ink/ink2.xml" ContentType="application/inkml+xml"/>
  <Override PartName="/ppt/ink/ink3.xml" ContentType="application/inkml+xml"/>
  <Override PartName="/ppt/ink/ink4.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4" r:id="rId4"/>
  </p:sldMasterIdLst>
  <p:sldIdLst>
    <p:sldId id="256" r:id="rId5"/>
    <p:sldId id="367" r:id="rId6"/>
    <p:sldId id="257" r:id="rId7"/>
    <p:sldId id="284" r:id="rId8"/>
    <p:sldId id="258" r:id="rId9"/>
    <p:sldId id="285" r:id="rId10"/>
    <p:sldId id="259" r:id="rId11"/>
    <p:sldId id="260" r:id="rId12"/>
    <p:sldId id="261" r:id="rId13"/>
    <p:sldId id="262" r:id="rId14"/>
    <p:sldId id="334" r:id="rId15"/>
    <p:sldId id="263" r:id="rId16"/>
    <p:sldId id="264" r:id="rId17"/>
    <p:sldId id="265" r:id="rId18"/>
    <p:sldId id="266" r:id="rId19"/>
    <p:sldId id="268" r:id="rId20"/>
    <p:sldId id="269" r:id="rId21"/>
    <p:sldId id="270" r:id="rId22"/>
    <p:sldId id="271" r:id="rId23"/>
    <p:sldId id="272" r:id="rId24"/>
    <p:sldId id="273" r:id="rId25"/>
    <p:sldId id="274" r:id="rId26"/>
    <p:sldId id="276" r:id="rId27"/>
    <p:sldId id="278" r:id="rId28"/>
    <p:sldId id="279" r:id="rId29"/>
    <p:sldId id="281" r:id="rId30"/>
    <p:sldId id="282" r:id="rId31"/>
    <p:sldId id="283" r:id="rId32"/>
    <p:sldId id="368" r:id="rId33"/>
    <p:sldId id="369" r:id="rId34"/>
    <p:sldId id="370" r:id="rId35"/>
    <p:sldId id="371" r:id="rId36"/>
    <p:sldId id="372" r:id="rId37"/>
    <p:sldId id="286" r:id="rId38"/>
    <p:sldId id="373" r:id="rId39"/>
    <p:sldId id="288" r:id="rId40"/>
    <p:sldId id="289" r:id="rId41"/>
    <p:sldId id="332" r:id="rId42"/>
    <p:sldId id="295" r:id="rId43"/>
    <p:sldId id="333" r:id="rId44"/>
    <p:sldId id="302" r:id="rId45"/>
    <p:sldId id="301" r:id="rId46"/>
    <p:sldId id="291" r:id="rId47"/>
    <p:sldId id="297" r:id="rId48"/>
    <p:sldId id="298" r:id="rId49"/>
    <p:sldId id="303" r:id="rId50"/>
    <p:sldId id="304" r:id="rId51"/>
    <p:sldId id="306" r:id="rId52"/>
    <p:sldId id="307" r:id="rId53"/>
    <p:sldId id="312" r:id="rId54"/>
    <p:sldId id="313" r:id="rId55"/>
    <p:sldId id="374" r:id="rId56"/>
    <p:sldId id="315" r:id="rId57"/>
    <p:sldId id="375" r:id="rId58"/>
    <p:sldId id="317" r:id="rId59"/>
    <p:sldId id="376" r:id="rId60"/>
    <p:sldId id="318" r:id="rId61"/>
    <p:sldId id="319" r:id="rId62"/>
    <p:sldId id="320" r:id="rId63"/>
    <p:sldId id="321" r:id="rId64"/>
    <p:sldId id="322" r:id="rId65"/>
    <p:sldId id="323" r:id="rId66"/>
    <p:sldId id="324" r:id="rId67"/>
    <p:sldId id="325" r:id="rId68"/>
    <p:sldId id="326" r:id="rId69"/>
    <p:sldId id="327" r:id="rId70"/>
    <p:sldId id="328" r:id="rId71"/>
    <p:sldId id="329" r:id="rId72"/>
    <p:sldId id="330" r:id="rId73"/>
    <p:sldId id="331" r:id="rId74"/>
    <p:sldId id="267" r:id="rId75"/>
    <p:sldId id="338" r:id="rId76"/>
    <p:sldId id="341" r:id="rId77"/>
    <p:sldId id="339" r:id="rId78"/>
    <p:sldId id="340" r:id="rId79"/>
    <p:sldId id="342" r:id="rId80"/>
    <p:sldId id="343" r:id="rId81"/>
    <p:sldId id="344" r:id="rId82"/>
    <p:sldId id="345" r:id="rId83"/>
    <p:sldId id="346" r:id="rId84"/>
    <p:sldId id="347" r:id="rId85"/>
    <p:sldId id="349" r:id="rId86"/>
    <p:sldId id="350" r:id="rId87"/>
    <p:sldId id="366" r:id="rId88"/>
    <p:sldId id="357" r:id="rId89"/>
    <p:sldId id="364" r:id="rId90"/>
    <p:sldId id="365" r:id="rId91"/>
    <p:sldId id="358" r:id="rId92"/>
    <p:sldId id="359" r:id="rId93"/>
    <p:sldId id="360" r:id="rId94"/>
    <p:sldId id="361" r:id="rId95"/>
    <p:sldId id="362" r:id="rId96"/>
    <p:sldId id="348" r:id="rId97"/>
    <p:sldId id="363" r:id="rId98"/>
  </p:sldIdLst>
  <p:sldSz cx="12192000" cy="6858000"/>
  <p:notesSz cx="6858000" cy="9144000"/>
  <p:photoAlbum/>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ason Mack" initials="JM" lastIdx="2" clrIdx="0">
    <p:extLst>
      <p:ext uri="{19B8F6BF-5375-455C-9EA6-DF929625EA0E}">
        <p15:presenceInfo xmlns:p15="http://schemas.microsoft.com/office/powerpoint/2012/main" userId="edafbeae0adbd2b4"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342" autoAdjust="0"/>
    <p:restoredTop sz="94694"/>
  </p:normalViewPr>
  <p:slideViewPr>
    <p:cSldViewPr snapToGrid="0">
      <p:cViewPr varScale="1">
        <p:scale>
          <a:sx n="117" d="100"/>
          <a:sy n="117" d="100"/>
        </p:scale>
        <p:origin x="568" y="1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theme" Target="theme/theme1.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103"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slide" Target="slides/slide87.xml"/><Relationship Id="rId96" Type="http://schemas.openxmlformats.org/officeDocument/2006/relationships/slide" Target="slides/slide92.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commentAuthors" Target="commentAuthors.xml"/><Relationship Id="rId101"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slideMaster" Target="slideMasters/slideMaster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3" Type="http://schemas.openxmlformats.org/officeDocument/2006/relationships/slideMaster" Target="slideMasters/slideMaster3.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0-09-09T15:33:28.235" idx="1">
    <p:pos x="10" y="10"/>
    <p:text/>
    <p:extLst>
      <p:ext uri="{C676402C-5697-4E1C-873F-D02D1690AC5C}">
        <p15:threadingInfo xmlns:p15="http://schemas.microsoft.com/office/powerpoint/2012/main" timeZoneBias="300"/>
      </p:ext>
    </p:extLst>
  </p:cm>
</p:cmLst>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9-24T20:59:04.99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50,'7'-1,"1"0,-1 0,1-1,13-4,22-4,-1 7,50 4,33-2,-61-11,-47 8,1 1,25-2,516 4,-271 3,159-2,-430 1,1 1,31 7,-30-5,0-1,23 2,-21-4,39 9,-39-5,41 2,559-5,-300-4,-296 2,112 3,-115-1,0 2,0 0,0 1,24 9,-23-7,1-1,37 5,-20-4,-12-4,0 0,40-2,17 1,-22 9,-46-7,-1-1,25 2,517-4,-271-3,-213 3,84-3,-128-2,58-17,3-1,-40 12,-34 6,1 0,33-2,-12 5,179 4,-193 0,-1 2,31 10,-35-9,0 0,0-1,44 3,311-9,-355 1</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9-24T20:59:23.231"/>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0 332,'28'0,"0"-1,-1-1,40-9,52-14,-97 21,1 1,-1 1,40 1,-38 1,1 0,47-8,-24-3,-13 2,0 2,0 2,47-2,-67 7,29 1,-1-3,67-10,-69 7,1 1,0 2,48 5,70-5,-96-9,-47 7,1 1,24-2,518 4,-272 3,-261-4,52-8,-52 5,51-2,-52 7,1-1,0-1,44-9,-42 6,0 1,1 1,-1 2,42 3,-40 0,0-2,0-1,55-8,-48 3,0 2,1 1,55 3,49-2,-79-9,-47 7,1 1,24-2,-40 5,42-1,75-12,-63 6,0 2,107 6,-61 1,791-2,-875 1,0 1,31 7,-30-5,0-1,22 2,440-4,-232-3,-225 1,-1-1,27-7,-24 5,39-4,337 8,-192 1,-187-2,0-1,28-7,-26 4,41-2,69 9,58-4,-74-20,-42 9,-57 9,0 0,22-1,-27 5</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9-24T21:00:05.917"/>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1 168,'22'-1,"-1"0,1-1,38-9,97-14,-95 13,1 3,95-2,-136 11,-1-1,0-1,42-9,-10 0,-1 2,1 3,86-1,-125 6,1 0,0-1,18-5,31-4,13-1,-57 7,0 1,27-1,557 4,-290 3,-271-2,7-1,1 2,87 14,-68-4,-47-8,0 0,0 2,40 13,-49-13,0-1,27 4,-28-6,-1 0,0 1,0 0,21 10,-12-4,0-1,0 0,1-2,0 0,0-2,35 3,-32-3,0 1,25 9,-29-8,1 0,0-2,27 3,-28-4,0 0,1 1,26 10,-29-8,1-1,-1 0,1-2,23 2,69 6,-75-5,50 0,925-7,-990 0,-1-2,0 0,1-1,23-9,-24 7,1 0,1 2,38-4,662 7,-340 3,-30-2,-338-1,0-1,1 0,-1-1,-1-1,21-7,-19 5,0 1,1 1,0 0,18-1,4 1,1-2,-1-1,41-14,-31 10,0 2,0 2,1 3,73 2,-106 1,1 0,32-8,-31 4,1 2,20-1,-5 3,-8 1,1-1,-1-2,30-6,-18 3,-1 2,1 1,-1 2,42 4,6-1,808-2,-870 1,-1 1,28 7,-26-4,40 2,510-6,-280-3,1328 2,-1603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9-24T21:00:17.449"/>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0 308,'566'0,"-542"-1,-1-2,28-5,-26 3,41-2,-40 6,0 0,48-11,4-7,-43 8,1 2,1 2,73-5,-88 11,1-2,-1 0,42-13,-41 10,0 0,0 2,36-3,-47 7,15-1,1 0,-1-1,30-7,14-5,-40 9,60-18,-74 18,1 1,-1 1,1 0,0 2,31 0,-25 1,-1-1,37-6,35-6,8-2,-76 10,0 2,1 1,52 3,30-2,-46-10,-46 7,-1 1,26-2,233 5,-129 1,-129-2,0-1,31-7,-30 5,0 0,22 0,346 3,-185 2,-184 0,-1 1,32 7,-30-5,1 0,21 0,-8-1,0 1,48 13,-50-10,0-1,0-1,34 0,-41-4,0 1,0 1,-1 1,1 2,-1 0,0 1,41 19,-49-21,1 0,-1-1,1-1,0 0,22 1,17 3,-25-1,35 14,-45-14,-1 1,1-2,1-1,39 4,-29-8,127-2,-40-21,-70 13,-28 5,-1 2,34-3,-34 5,2 1,0 0,23 3,-39-3,0 1,0 0,0 0,0 1,0 0,0 0,0 0,0 0,0 1,-1-1,0 1,1 0,5 6,89 80,-88-80</inkml:trace>
</inkml:ink>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EE7695-E2EE-41C2-8193-EC5EC0ED782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B4D6F85-2156-408D-AFD9-2DDEBC7DB75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4BABFF1-AEC4-4542-9CDE-111CA10387D7}"/>
              </a:ext>
            </a:extLst>
          </p:cNvPr>
          <p:cNvSpPr>
            <a:spLocks noGrp="1"/>
          </p:cNvSpPr>
          <p:nvPr>
            <p:ph type="dt" sz="half" idx="10"/>
          </p:nvPr>
        </p:nvSpPr>
        <p:spPr/>
        <p:txBody>
          <a:bodyPr/>
          <a:lstStyle/>
          <a:p>
            <a:fld id="{D747A09D-9B1F-4794-AE41-A6A7AD4DAD74}" type="datetimeFigureOut">
              <a:rPr lang="en-US" smtClean="0"/>
              <a:t>12/6/24</a:t>
            </a:fld>
            <a:endParaRPr lang="en-US"/>
          </a:p>
        </p:txBody>
      </p:sp>
      <p:sp>
        <p:nvSpPr>
          <p:cNvPr id="5" name="Footer Placeholder 4">
            <a:extLst>
              <a:ext uri="{FF2B5EF4-FFF2-40B4-BE49-F238E27FC236}">
                <a16:creationId xmlns:a16="http://schemas.microsoft.com/office/drawing/2014/main" id="{A47F08CC-8DAA-4EDF-A762-322B5FEA56B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57F485F-A354-435F-B0D3-0E9C4E93BBA8}"/>
              </a:ext>
            </a:extLst>
          </p:cNvPr>
          <p:cNvSpPr>
            <a:spLocks noGrp="1"/>
          </p:cNvSpPr>
          <p:nvPr>
            <p:ph type="sldNum" sz="quarter" idx="12"/>
          </p:nvPr>
        </p:nvSpPr>
        <p:spPr/>
        <p:txBody>
          <a:bodyPr/>
          <a:lstStyle/>
          <a:p>
            <a:fld id="{475AF3F2-EBBD-4EF1-91EF-0702823E7825}" type="slidenum">
              <a:rPr lang="en-US" smtClean="0"/>
              <a:t>‹#›</a:t>
            </a:fld>
            <a:endParaRPr lang="en-US"/>
          </a:p>
        </p:txBody>
      </p:sp>
    </p:spTree>
    <p:extLst>
      <p:ext uri="{BB962C8B-B14F-4D97-AF65-F5344CB8AC3E}">
        <p14:creationId xmlns:p14="http://schemas.microsoft.com/office/powerpoint/2010/main" val="6939769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A9F439-A61D-41DD-AD67-B7D2CC8362B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41D5CF6-DFEA-43E6-B023-013D82C33D1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C15BCC-6023-4835-B864-D3148C1C5C69}"/>
              </a:ext>
            </a:extLst>
          </p:cNvPr>
          <p:cNvSpPr>
            <a:spLocks noGrp="1"/>
          </p:cNvSpPr>
          <p:nvPr>
            <p:ph type="dt" sz="half" idx="10"/>
          </p:nvPr>
        </p:nvSpPr>
        <p:spPr/>
        <p:txBody>
          <a:bodyPr/>
          <a:lstStyle/>
          <a:p>
            <a:fld id="{D747A09D-9B1F-4794-AE41-A6A7AD4DAD74}" type="datetimeFigureOut">
              <a:rPr lang="en-US" smtClean="0"/>
              <a:t>12/6/24</a:t>
            </a:fld>
            <a:endParaRPr lang="en-US"/>
          </a:p>
        </p:txBody>
      </p:sp>
      <p:sp>
        <p:nvSpPr>
          <p:cNvPr id="5" name="Footer Placeholder 4">
            <a:extLst>
              <a:ext uri="{FF2B5EF4-FFF2-40B4-BE49-F238E27FC236}">
                <a16:creationId xmlns:a16="http://schemas.microsoft.com/office/drawing/2014/main" id="{5D23001B-942C-47B3-A1DE-233588B2F41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13C25D3-C6B0-4B69-AEC5-B19D112AAB1B}"/>
              </a:ext>
            </a:extLst>
          </p:cNvPr>
          <p:cNvSpPr>
            <a:spLocks noGrp="1"/>
          </p:cNvSpPr>
          <p:nvPr>
            <p:ph type="sldNum" sz="quarter" idx="12"/>
          </p:nvPr>
        </p:nvSpPr>
        <p:spPr/>
        <p:txBody>
          <a:bodyPr/>
          <a:lstStyle/>
          <a:p>
            <a:fld id="{475AF3F2-EBBD-4EF1-91EF-0702823E7825}" type="slidenum">
              <a:rPr lang="en-US" smtClean="0"/>
              <a:t>‹#›</a:t>
            </a:fld>
            <a:endParaRPr lang="en-US"/>
          </a:p>
        </p:txBody>
      </p:sp>
    </p:spTree>
    <p:extLst>
      <p:ext uri="{BB962C8B-B14F-4D97-AF65-F5344CB8AC3E}">
        <p14:creationId xmlns:p14="http://schemas.microsoft.com/office/powerpoint/2010/main" val="15938543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A011CF9-6BBA-4D54-932D-D42CE87F6D9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5F21963-2BD8-4292-9D2B-09FA139EFE9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3C4F09A-CA95-4306-BB34-E2C0C4985E2F}"/>
              </a:ext>
            </a:extLst>
          </p:cNvPr>
          <p:cNvSpPr>
            <a:spLocks noGrp="1"/>
          </p:cNvSpPr>
          <p:nvPr>
            <p:ph type="dt" sz="half" idx="10"/>
          </p:nvPr>
        </p:nvSpPr>
        <p:spPr/>
        <p:txBody>
          <a:bodyPr/>
          <a:lstStyle/>
          <a:p>
            <a:fld id="{D747A09D-9B1F-4794-AE41-A6A7AD4DAD74}" type="datetimeFigureOut">
              <a:rPr lang="en-US" smtClean="0"/>
              <a:t>12/6/24</a:t>
            </a:fld>
            <a:endParaRPr lang="en-US"/>
          </a:p>
        </p:txBody>
      </p:sp>
      <p:sp>
        <p:nvSpPr>
          <p:cNvPr id="5" name="Footer Placeholder 4">
            <a:extLst>
              <a:ext uri="{FF2B5EF4-FFF2-40B4-BE49-F238E27FC236}">
                <a16:creationId xmlns:a16="http://schemas.microsoft.com/office/drawing/2014/main" id="{906D7EF6-E941-4BCF-AE24-6F91CAA995B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E8B49B6-09AA-485B-B266-FD9304019452}"/>
              </a:ext>
            </a:extLst>
          </p:cNvPr>
          <p:cNvSpPr>
            <a:spLocks noGrp="1"/>
          </p:cNvSpPr>
          <p:nvPr>
            <p:ph type="sldNum" sz="quarter" idx="12"/>
          </p:nvPr>
        </p:nvSpPr>
        <p:spPr/>
        <p:txBody>
          <a:bodyPr/>
          <a:lstStyle/>
          <a:p>
            <a:fld id="{475AF3F2-EBBD-4EF1-91EF-0702823E7825}" type="slidenum">
              <a:rPr lang="en-US" smtClean="0"/>
              <a:t>‹#›</a:t>
            </a:fld>
            <a:endParaRPr lang="en-US"/>
          </a:p>
        </p:txBody>
      </p:sp>
    </p:spTree>
    <p:extLst>
      <p:ext uri="{BB962C8B-B14F-4D97-AF65-F5344CB8AC3E}">
        <p14:creationId xmlns:p14="http://schemas.microsoft.com/office/powerpoint/2010/main" val="127181481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6401BB-1424-4D3B-8DAB-9E0A36E237F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ED27B56-1793-47FF-9E44-8C8047B69E5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9EA57D2-92B0-4D5E-8D87-D5D090C1F156}"/>
              </a:ext>
            </a:extLst>
          </p:cNvPr>
          <p:cNvSpPr>
            <a:spLocks noGrp="1"/>
          </p:cNvSpPr>
          <p:nvPr>
            <p:ph type="dt" sz="half" idx="10"/>
          </p:nvPr>
        </p:nvSpPr>
        <p:spPr/>
        <p:txBody>
          <a:bodyPr/>
          <a:lstStyle/>
          <a:p>
            <a:fld id="{05821C12-4420-46FE-83A6-EE5D397B9E86}" type="datetimeFigureOut">
              <a:rPr lang="en-US" smtClean="0"/>
              <a:t>12/6/24</a:t>
            </a:fld>
            <a:endParaRPr lang="en-US"/>
          </a:p>
        </p:txBody>
      </p:sp>
      <p:sp>
        <p:nvSpPr>
          <p:cNvPr id="5" name="Footer Placeholder 4">
            <a:extLst>
              <a:ext uri="{FF2B5EF4-FFF2-40B4-BE49-F238E27FC236}">
                <a16:creationId xmlns:a16="http://schemas.microsoft.com/office/drawing/2014/main" id="{35723AD9-F9DA-4675-8E41-3AFEF223819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BB14D24-2EA6-434D-84B2-70624FE75A51}"/>
              </a:ext>
            </a:extLst>
          </p:cNvPr>
          <p:cNvSpPr>
            <a:spLocks noGrp="1"/>
          </p:cNvSpPr>
          <p:nvPr>
            <p:ph type="sldNum" sz="quarter" idx="12"/>
          </p:nvPr>
        </p:nvSpPr>
        <p:spPr/>
        <p:txBody>
          <a:bodyPr/>
          <a:lstStyle/>
          <a:p>
            <a:fld id="{DA316355-71F4-4296-8C3E-D59323BC5DB9}" type="slidenum">
              <a:rPr lang="en-US" smtClean="0"/>
              <a:t>‹#›</a:t>
            </a:fld>
            <a:endParaRPr lang="en-US"/>
          </a:p>
        </p:txBody>
      </p:sp>
    </p:spTree>
    <p:extLst>
      <p:ext uri="{BB962C8B-B14F-4D97-AF65-F5344CB8AC3E}">
        <p14:creationId xmlns:p14="http://schemas.microsoft.com/office/powerpoint/2010/main" val="3851285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F7659C-2F09-4A80-91BD-518757C5277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F4A9934-A06B-466C-84F2-AE7F732D376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8EE5709-C1D8-4B10-B47A-54D804E9CF26}"/>
              </a:ext>
            </a:extLst>
          </p:cNvPr>
          <p:cNvSpPr>
            <a:spLocks noGrp="1"/>
          </p:cNvSpPr>
          <p:nvPr>
            <p:ph type="dt" sz="half" idx="10"/>
          </p:nvPr>
        </p:nvSpPr>
        <p:spPr/>
        <p:txBody>
          <a:bodyPr/>
          <a:lstStyle/>
          <a:p>
            <a:fld id="{05821C12-4420-46FE-83A6-EE5D397B9E86}" type="datetimeFigureOut">
              <a:rPr lang="en-US" smtClean="0"/>
              <a:t>12/6/24</a:t>
            </a:fld>
            <a:endParaRPr lang="en-US"/>
          </a:p>
        </p:txBody>
      </p:sp>
      <p:sp>
        <p:nvSpPr>
          <p:cNvPr id="5" name="Footer Placeholder 4">
            <a:extLst>
              <a:ext uri="{FF2B5EF4-FFF2-40B4-BE49-F238E27FC236}">
                <a16:creationId xmlns:a16="http://schemas.microsoft.com/office/drawing/2014/main" id="{0F0AEE85-9573-498E-9EC4-77835E06164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D8B7A48-6021-4084-A778-C53072AEB5D8}"/>
              </a:ext>
            </a:extLst>
          </p:cNvPr>
          <p:cNvSpPr>
            <a:spLocks noGrp="1"/>
          </p:cNvSpPr>
          <p:nvPr>
            <p:ph type="sldNum" sz="quarter" idx="12"/>
          </p:nvPr>
        </p:nvSpPr>
        <p:spPr/>
        <p:txBody>
          <a:bodyPr/>
          <a:lstStyle/>
          <a:p>
            <a:fld id="{DA316355-71F4-4296-8C3E-D59323BC5DB9}" type="slidenum">
              <a:rPr lang="en-US" smtClean="0"/>
              <a:t>‹#›</a:t>
            </a:fld>
            <a:endParaRPr lang="en-US"/>
          </a:p>
        </p:txBody>
      </p:sp>
    </p:spTree>
    <p:extLst>
      <p:ext uri="{BB962C8B-B14F-4D97-AF65-F5344CB8AC3E}">
        <p14:creationId xmlns:p14="http://schemas.microsoft.com/office/powerpoint/2010/main" val="350080337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2E2E30-A986-4906-A5E2-01A176BE8AF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6E2C79F-1252-4F36-9C69-B091A1E9348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421AC30-AE6A-42E3-A991-1075061979D1}"/>
              </a:ext>
            </a:extLst>
          </p:cNvPr>
          <p:cNvSpPr>
            <a:spLocks noGrp="1"/>
          </p:cNvSpPr>
          <p:nvPr>
            <p:ph type="dt" sz="half" idx="10"/>
          </p:nvPr>
        </p:nvSpPr>
        <p:spPr/>
        <p:txBody>
          <a:bodyPr/>
          <a:lstStyle/>
          <a:p>
            <a:fld id="{05821C12-4420-46FE-83A6-EE5D397B9E86}" type="datetimeFigureOut">
              <a:rPr lang="en-US" smtClean="0"/>
              <a:t>12/6/24</a:t>
            </a:fld>
            <a:endParaRPr lang="en-US"/>
          </a:p>
        </p:txBody>
      </p:sp>
      <p:sp>
        <p:nvSpPr>
          <p:cNvPr id="5" name="Footer Placeholder 4">
            <a:extLst>
              <a:ext uri="{FF2B5EF4-FFF2-40B4-BE49-F238E27FC236}">
                <a16:creationId xmlns:a16="http://schemas.microsoft.com/office/drawing/2014/main" id="{D5040D27-0336-4422-A472-422B84C7A90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DAB6D0E-63EE-456D-9BC2-45880F197DC0}"/>
              </a:ext>
            </a:extLst>
          </p:cNvPr>
          <p:cNvSpPr>
            <a:spLocks noGrp="1"/>
          </p:cNvSpPr>
          <p:nvPr>
            <p:ph type="sldNum" sz="quarter" idx="12"/>
          </p:nvPr>
        </p:nvSpPr>
        <p:spPr/>
        <p:txBody>
          <a:bodyPr/>
          <a:lstStyle/>
          <a:p>
            <a:fld id="{DA316355-71F4-4296-8C3E-D59323BC5DB9}" type="slidenum">
              <a:rPr lang="en-US" smtClean="0"/>
              <a:t>‹#›</a:t>
            </a:fld>
            <a:endParaRPr lang="en-US"/>
          </a:p>
        </p:txBody>
      </p:sp>
    </p:spTree>
    <p:extLst>
      <p:ext uri="{BB962C8B-B14F-4D97-AF65-F5344CB8AC3E}">
        <p14:creationId xmlns:p14="http://schemas.microsoft.com/office/powerpoint/2010/main" val="129502147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9B91D4-DD3D-444C-A321-28F339DC142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3E96956-FF20-4E84-A7CE-5219EAD6E9E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A68F78B-E2B5-4A38-9DF6-E0AF400D16B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5490075-A654-427A-B65E-91B30C96D5E6}"/>
              </a:ext>
            </a:extLst>
          </p:cNvPr>
          <p:cNvSpPr>
            <a:spLocks noGrp="1"/>
          </p:cNvSpPr>
          <p:nvPr>
            <p:ph type="dt" sz="half" idx="10"/>
          </p:nvPr>
        </p:nvSpPr>
        <p:spPr/>
        <p:txBody>
          <a:bodyPr/>
          <a:lstStyle/>
          <a:p>
            <a:fld id="{05821C12-4420-46FE-83A6-EE5D397B9E86}" type="datetimeFigureOut">
              <a:rPr lang="en-US" smtClean="0"/>
              <a:t>12/6/24</a:t>
            </a:fld>
            <a:endParaRPr lang="en-US"/>
          </a:p>
        </p:txBody>
      </p:sp>
      <p:sp>
        <p:nvSpPr>
          <p:cNvPr id="6" name="Footer Placeholder 5">
            <a:extLst>
              <a:ext uri="{FF2B5EF4-FFF2-40B4-BE49-F238E27FC236}">
                <a16:creationId xmlns:a16="http://schemas.microsoft.com/office/drawing/2014/main" id="{64AD8653-9453-4FEF-867D-7B56CD16CB2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3798EB7-273E-42FA-B04C-F74897CFF983}"/>
              </a:ext>
            </a:extLst>
          </p:cNvPr>
          <p:cNvSpPr>
            <a:spLocks noGrp="1"/>
          </p:cNvSpPr>
          <p:nvPr>
            <p:ph type="sldNum" sz="quarter" idx="12"/>
          </p:nvPr>
        </p:nvSpPr>
        <p:spPr/>
        <p:txBody>
          <a:bodyPr/>
          <a:lstStyle/>
          <a:p>
            <a:fld id="{DA316355-71F4-4296-8C3E-D59323BC5DB9}" type="slidenum">
              <a:rPr lang="en-US" smtClean="0"/>
              <a:t>‹#›</a:t>
            </a:fld>
            <a:endParaRPr lang="en-US"/>
          </a:p>
        </p:txBody>
      </p:sp>
    </p:spTree>
    <p:extLst>
      <p:ext uri="{BB962C8B-B14F-4D97-AF65-F5344CB8AC3E}">
        <p14:creationId xmlns:p14="http://schemas.microsoft.com/office/powerpoint/2010/main" val="249611871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D5131D-4849-4614-A881-1251F8E9843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DF9FF29-54F5-4896-8E3D-43C5905DE79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0950B14-CA9A-4087-9F7E-DBD82F21B5A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169E41A-3C23-4133-BD10-9B7533228C5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E7DA865-6ABA-4994-8812-9EDCE9CE56C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15A984B-93D3-4C47-8162-BD7466517562}"/>
              </a:ext>
            </a:extLst>
          </p:cNvPr>
          <p:cNvSpPr>
            <a:spLocks noGrp="1"/>
          </p:cNvSpPr>
          <p:nvPr>
            <p:ph type="dt" sz="half" idx="10"/>
          </p:nvPr>
        </p:nvSpPr>
        <p:spPr/>
        <p:txBody>
          <a:bodyPr/>
          <a:lstStyle/>
          <a:p>
            <a:fld id="{05821C12-4420-46FE-83A6-EE5D397B9E86}" type="datetimeFigureOut">
              <a:rPr lang="en-US" smtClean="0"/>
              <a:t>12/6/24</a:t>
            </a:fld>
            <a:endParaRPr lang="en-US"/>
          </a:p>
        </p:txBody>
      </p:sp>
      <p:sp>
        <p:nvSpPr>
          <p:cNvPr id="8" name="Footer Placeholder 7">
            <a:extLst>
              <a:ext uri="{FF2B5EF4-FFF2-40B4-BE49-F238E27FC236}">
                <a16:creationId xmlns:a16="http://schemas.microsoft.com/office/drawing/2014/main" id="{900B8FB7-C639-49DE-962C-ADAAEE62D95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C9D55FD-BABC-4D3D-9FF9-5AA2C6704731}"/>
              </a:ext>
            </a:extLst>
          </p:cNvPr>
          <p:cNvSpPr>
            <a:spLocks noGrp="1"/>
          </p:cNvSpPr>
          <p:nvPr>
            <p:ph type="sldNum" sz="quarter" idx="12"/>
          </p:nvPr>
        </p:nvSpPr>
        <p:spPr/>
        <p:txBody>
          <a:bodyPr/>
          <a:lstStyle/>
          <a:p>
            <a:fld id="{DA316355-71F4-4296-8C3E-D59323BC5DB9}" type="slidenum">
              <a:rPr lang="en-US" smtClean="0"/>
              <a:t>‹#›</a:t>
            </a:fld>
            <a:endParaRPr lang="en-US"/>
          </a:p>
        </p:txBody>
      </p:sp>
    </p:spTree>
    <p:extLst>
      <p:ext uri="{BB962C8B-B14F-4D97-AF65-F5344CB8AC3E}">
        <p14:creationId xmlns:p14="http://schemas.microsoft.com/office/powerpoint/2010/main" val="174828735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710098-A632-4399-85B3-F9F0B30A9FD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362DAC2-EC4A-40C3-8EE5-42C5796E13C6}"/>
              </a:ext>
            </a:extLst>
          </p:cNvPr>
          <p:cNvSpPr>
            <a:spLocks noGrp="1"/>
          </p:cNvSpPr>
          <p:nvPr>
            <p:ph type="dt" sz="half" idx="10"/>
          </p:nvPr>
        </p:nvSpPr>
        <p:spPr/>
        <p:txBody>
          <a:bodyPr/>
          <a:lstStyle/>
          <a:p>
            <a:fld id="{05821C12-4420-46FE-83A6-EE5D397B9E86}" type="datetimeFigureOut">
              <a:rPr lang="en-US" smtClean="0"/>
              <a:t>12/6/24</a:t>
            </a:fld>
            <a:endParaRPr lang="en-US"/>
          </a:p>
        </p:txBody>
      </p:sp>
      <p:sp>
        <p:nvSpPr>
          <p:cNvPr id="4" name="Footer Placeholder 3">
            <a:extLst>
              <a:ext uri="{FF2B5EF4-FFF2-40B4-BE49-F238E27FC236}">
                <a16:creationId xmlns:a16="http://schemas.microsoft.com/office/drawing/2014/main" id="{6553B5EC-E4B8-463C-AA77-9207D2505BB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33E4D46-8DE8-4005-9A0E-8CC1100CC59E}"/>
              </a:ext>
            </a:extLst>
          </p:cNvPr>
          <p:cNvSpPr>
            <a:spLocks noGrp="1"/>
          </p:cNvSpPr>
          <p:nvPr>
            <p:ph type="sldNum" sz="quarter" idx="12"/>
          </p:nvPr>
        </p:nvSpPr>
        <p:spPr/>
        <p:txBody>
          <a:bodyPr/>
          <a:lstStyle/>
          <a:p>
            <a:fld id="{DA316355-71F4-4296-8C3E-D59323BC5DB9}" type="slidenum">
              <a:rPr lang="en-US" smtClean="0"/>
              <a:t>‹#›</a:t>
            </a:fld>
            <a:endParaRPr lang="en-US"/>
          </a:p>
        </p:txBody>
      </p:sp>
    </p:spTree>
    <p:extLst>
      <p:ext uri="{BB962C8B-B14F-4D97-AF65-F5344CB8AC3E}">
        <p14:creationId xmlns:p14="http://schemas.microsoft.com/office/powerpoint/2010/main" val="418953314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CC109A2-1CD4-46F1-937F-AA93DFD65FFF}"/>
              </a:ext>
            </a:extLst>
          </p:cNvPr>
          <p:cNvSpPr>
            <a:spLocks noGrp="1"/>
          </p:cNvSpPr>
          <p:nvPr>
            <p:ph type="dt" sz="half" idx="10"/>
          </p:nvPr>
        </p:nvSpPr>
        <p:spPr/>
        <p:txBody>
          <a:bodyPr/>
          <a:lstStyle/>
          <a:p>
            <a:fld id="{05821C12-4420-46FE-83A6-EE5D397B9E86}" type="datetimeFigureOut">
              <a:rPr lang="en-US" smtClean="0"/>
              <a:t>12/6/24</a:t>
            </a:fld>
            <a:endParaRPr lang="en-US"/>
          </a:p>
        </p:txBody>
      </p:sp>
      <p:sp>
        <p:nvSpPr>
          <p:cNvPr id="3" name="Footer Placeholder 2">
            <a:extLst>
              <a:ext uri="{FF2B5EF4-FFF2-40B4-BE49-F238E27FC236}">
                <a16:creationId xmlns:a16="http://schemas.microsoft.com/office/drawing/2014/main" id="{F40C7C9E-2E47-40EB-8558-CE269538754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9629D87-C9D1-4EEF-9039-1C8F6B093302}"/>
              </a:ext>
            </a:extLst>
          </p:cNvPr>
          <p:cNvSpPr>
            <a:spLocks noGrp="1"/>
          </p:cNvSpPr>
          <p:nvPr>
            <p:ph type="sldNum" sz="quarter" idx="12"/>
          </p:nvPr>
        </p:nvSpPr>
        <p:spPr/>
        <p:txBody>
          <a:bodyPr/>
          <a:lstStyle/>
          <a:p>
            <a:fld id="{DA316355-71F4-4296-8C3E-D59323BC5DB9}" type="slidenum">
              <a:rPr lang="en-US" smtClean="0"/>
              <a:t>‹#›</a:t>
            </a:fld>
            <a:endParaRPr lang="en-US"/>
          </a:p>
        </p:txBody>
      </p:sp>
    </p:spTree>
    <p:extLst>
      <p:ext uri="{BB962C8B-B14F-4D97-AF65-F5344CB8AC3E}">
        <p14:creationId xmlns:p14="http://schemas.microsoft.com/office/powerpoint/2010/main" val="161298990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804D54-BAD0-4ADF-A3CF-BAC3448BBD9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29E28E9-6E9C-448B-8E2F-31B20373A8D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D1FA54D-E708-4ED3-BEB3-88F7FE8D0C3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715295D-F660-4398-88DB-8065A1BAF870}"/>
              </a:ext>
            </a:extLst>
          </p:cNvPr>
          <p:cNvSpPr>
            <a:spLocks noGrp="1"/>
          </p:cNvSpPr>
          <p:nvPr>
            <p:ph type="dt" sz="half" idx="10"/>
          </p:nvPr>
        </p:nvSpPr>
        <p:spPr/>
        <p:txBody>
          <a:bodyPr/>
          <a:lstStyle/>
          <a:p>
            <a:fld id="{05821C12-4420-46FE-83A6-EE5D397B9E86}" type="datetimeFigureOut">
              <a:rPr lang="en-US" smtClean="0"/>
              <a:t>12/6/24</a:t>
            </a:fld>
            <a:endParaRPr lang="en-US"/>
          </a:p>
        </p:txBody>
      </p:sp>
      <p:sp>
        <p:nvSpPr>
          <p:cNvPr id="6" name="Footer Placeholder 5">
            <a:extLst>
              <a:ext uri="{FF2B5EF4-FFF2-40B4-BE49-F238E27FC236}">
                <a16:creationId xmlns:a16="http://schemas.microsoft.com/office/drawing/2014/main" id="{3D46387B-8223-40C1-B002-678C4BB9CC6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259584B-8DEF-466D-80BC-67982D9E6BDA}"/>
              </a:ext>
            </a:extLst>
          </p:cNvPr>
          <p:cNvSpPr>
            <a:spLocks noGrp="1"/>
          </p:cNvSpPr>
          <p:nvPr>
            <p:ph type="sldNum" sz="quarter" idx="12"/>
          </p:nvPr>
        </p:nvSpPr>
        <p:spPr/>
        <p:txBody>
          <a:bodyPr/>
          <a:lstStyle/>
          <a:p>
            <a:fld id="{DA316355-71F4-4296-8C3E-D59323BC5DB9}" type="slidenum">
              <a:rPr lang="en-US" smtClean="0"/>
              <a:t>‹#›</a:t>
            </a:fld>
            <a:endParaRPr lang="en-US"/>
          </a:p>
        </p:txBody>
      </p:sp>
    </p:spTree>
    <p:extLst>
      <p:ext uri="{BB962C8B-B14F-4D97-AF65-F5344CB8AC3E}">
        <p14:creationId xmlns:p14="http://schemas.microsoft.com/office/powerpoint/2010/main" val="26806497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78D9E2-A5B6-41DB-AC96-BF6CB8FEFEF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43A53A3-105C-4818-9C56-1B43B28C5FE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F3B175A-C1E6-49A9-81D9-4A2F5AFBCC09}"/>
              </a:ext>
            </a:extLst>
          </p:cNvPr>
          <p:cNvSpPr>
            <a:spLocks noGrp="1"/>
          </p:cNvSpPr>
          <p:nvPr>
            <p:ph type="dt" sz="half" idx="10"/>
          </p:nvPr>
        </p:nvSpPr>
        <p:spPr/>
        <p:txBody>
          <a:bodyPr/>
          <a:lstStyle/>
          <a:p>
            <a:fld id="{D747A09D-9B1F-4794-AE41-A6A7AD4DAD74}" type="datetimeFigureOut">
              <a:rPr lang="en-US" smtClean="0"/>
              <a:t>12/6/24</a:t>
            </a:fld>
            <a:endParaRPr lang="en-US"/>
          </a:p>
        </p:txBody>
      </p:sp>
      <p:sp>
        <p:nvSpPr>
          <p:cNvPr id="5" name="Footer Placeholder 4">
            <a:extLst>
              <a:ext uri="{FF2B5EF4-FFF2-40B4-BE49-F238E27FC236}">
                <a16:creationId xmlns:a16="http://schemas.microsoft.com/office/drawing/2014/main" id="{292B0C04-586A-448E-A4A2-C850099799F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5F8DB3B-0E22-4D69-BBFB-114C1156C089}"/>
              </a:ext>
            </a:extLst>
          </p:cNvPr>
          <p:cNvSpPr>
            <a:spLocks noGrp="1"/>
          </p:cNvSpPr>
          <p:nvPr>
            <p:ph type="sldNum" sz="quarter" idx="12"/>
          </p:nvPr>
        </p:nvSpPr>
        <p:spPr/>
        <p:txBody>
          <a:bodyPr/>
          <a:lstStyle/>
          <a:p>
            <a:fld id="{475AF3F2-EBBD-4EF1-91EF-0702823E7825}" type="slidenum">
              <a:rPr lang="en-US" smtClean="0"/>
              <a:t>‹#›</a:t>
            </a:fld>
            <a:endParaRPr lang="en-US"/>
          </a:p>
        </p:txBody>
      </p:sp>
    </p:spTree>
    <p:extLst>
      <p:ext uri="{BB962C8B-B14F-4D97-AF65-F5344CB8AC3E}">
        <p14:creationId xmlns:p14="http://schemas.microsoft.com/office/powerpoint/2010/main" val="24730330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751CA0-219F-4D22-BEA0-34729A32826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C29A06F-14E5-461D-BEFE-6C4FCC18697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F83FD06-7270-4611-8E32-845BF2011D6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50963E2-D74F-4A00-AD99-C83B9CC276FB}"/>
              </a:ext>
            </a:extLst>
          </p:cNvPr>
          <p:cNvSpPr>
            <a:spLocks noGrp="1"/>
          </p:cNvSpPr>
          <p:nvPr>
            <p:ph type="dt" sz="half" idx="10"/>
          </p:nvPr>
        </p:nvSpPr>
        <p:spPr/>
        <p:txBody>
          <a:bodyPr/>
          <a:lstStyle/>
          <a:p>
            <a:fld id="{05821C12-4420-46FE-83A6-EE5D397B9E86}" type="datetimeFigureOut">
              <a:rPr lang="en-US" smtClean="0"/>
              <a:t>12/6/24</a:t>
            </a:fld>
            <a:endParaRPr lang="en-US"/>
          </a:p>
        </p:txBody>
      </p:sp>
      <p:sp>
        <p:nvSpPr>
          <p:cNvPr id="6" name="Footer Placeholder 5">
            <a:extLst>
              <a:ext uri="{FF2B5EF4-FFF2-40B4-BE49-F238E27FC236}">
                <a16:creationId xmlns:a16="http://schemas.microsoft.com/office/drawing/2014/main" id="{27074265-905B-4266-94CB-EC77CB17719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663CA46-5275-4D75-805B-4ECFFDBFDFE7}"/>
              </a:ext>
            </a:extLst>
          </p:cNvPr>
          <p:cNvSpPr>
            <a:spLocks noGrp="1"/>
          </p:cNvSpPr>
          <p:nvPr>
            <p:ph type="sldNum" sz="quarter" idx="12"/>
          </p:nvPr>
        </p:nvSpPr>
        <p:spPr/>
        <p:txBody>
          <a:bodyPr/>
          <a:lstStyle/>
          <a:p>
            <a:fld id="{DA316355-71F4-4296-8C3E-D59323BC5DB9}" type="slidenum">
              <a:rPr lang="en-US" smtClean="0"/>
              <a:t>‹#›</a:t>
            </a:fld>
            <a:endParaRPr lang="en-US"/>
          </a:p>
        </p:txBody>
      </p:sp>
    </p:spTree>
    <p:extLst>
      <p:ext uri="{BB962C8B-B14F-4D97-AF65-F5344CB8AC3E}">
        <p14:creationId xmlns:p14="http://schemas.microsoft.com/office/powerpoint/2010/main" val="26656376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5FB9B7-2580-430A-8421-360598D4952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4FDC24F-1F57-4AB8-B74D-2280BD8497F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83F9D6A-4A12-4961-884D-0BEA7EE3DC09}"/>
              </a:ext>
            </a:extLst>
          </p:cNvPr>
          <p:cNvSpPr>
            <a:spLocks noGrp="1"/>
          </p:cNvSpPr>
          <p:nvPr>
            <p:ph type="dt" sz="half" idx="10"/>
          </p:nvPr>
        </p:nvSpPr>
        <p:spPr/>
        <p:txBody>
          <a:bodyPr/>
          <a:lstStyle/>
          <a:p>
            <a:fld id="{05821C12-4420-46FE-83A6-EE5D397B9E86}" type="datetimeFigureOut">
              <a:rPr lang="en-US" smtClean="0"/>
              <a:t>12/6/24</a:t>
            </a:fld>
            <a:endParaRPr lang="en-US"/>
          </a:p>
        </p:txBody>
      </p:sp>
      <p:sp>
        <p:nvSpPr>
          <p:cNvPr id="5" name="Footer Placeholder 4">
            <a:extLst>
              <a:ext uri="{FF2B5EF4-FFF2-40B4-BE49-F238E27FC236}">
                <a16:creationId xmlns:a16="http://schemas.microsoft.com/office/drawing/2014/main" id="{7805CF95-F2FF-46E6-AA5A-B8861A8BBEB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935B73A-1CC7-43EF-9A83-CC7AC04678A2}"/>
              </a:ext>
            </a:extLst>
          </p:cNvPr>
          <p:cNvSpPr>
            <a:spLocks noGrp="1"/>
          </p:cNvSpPr>
          <p:nvPr>
            <p:ph type="sldNum" sz="quarter" idx="12"/>
          </p:nvPr>
        </p:nvSpPr>
        <p:spPr/>
        <p:txBody>
          <a:bodyPr/>
          <a:lstStyle/>
          <a:p>
            <a:fld id="{DA316355-71F4-4296-8C3E-D59323BC5DB9}" type="slidenum">
              <a:rPr lang="en-US" smtClean="0"/>
              <a:t>‹#›</a:t>
            </a:fld>
            <a:endParaRPr lang="en-US"/>
          </a:p>
        </p:txBody>
      </p:sp>
    </p:spTree>
    <p:extLst>
      <p:ext uri="{BB962C8B-B14F-4D97-AF65-F5344CB8AC3E}">
        <p14:creationId xmlns:p14="http://schemas.microsoft.com/office/powerpoint/2010/main" val="70728408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B037C3D-D1BD-4E44-88EA-6D192E564D7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E67DA5D-5EF1-4689-9988-1C1E2AB9D11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10FAD59-7BC1-4DD1-8A05-674A448A7533}"/>
              </a:ext>
            </a:extLst>
          </p:cNvPr>
          <p:cNvSpPr>
            <a:spLocks noGrp="1"/>
          </p:cNvSpPr>
          <p:nvPr>
            <p:ph type="dt" sz="half" idx="10"/>
          </p:nvPr>
        </p:nvSpPr>
        <p:spPr/>
        <p:txBody>
          <a:bodyPr/>
          <a:lstStyle/>
          <a:p>
            <a:fld id="{05821C12-4420-46FE-83A6-EE5D397B9E86}" type="datetimeFigureOut">
              <a:rPr lang="en-US" smtClean="0"/>
              <a:t>12/6/24</a:t>
            </a:fld>
            <a:endParaRPr lang="en-US"/>
          </a:p>
        </p:txBody>
      </p:sp>
      <p:sp>
        <p:nvSpPr>
          <p:cNvPr id="5" name="Footer Placeholder 4">
            <a:extLst>
              <a:ext uri="{FF2B5EF4-FFF2-40B4-BE49-F238E27FC236}">
                <a16:creationId xmlns:a16="http://schemas.microsoft.com/office/drawing/2014/main" id="{595CF0AA-7C35-48A4-8707-8D5FA2BCD63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4152B6A-5DE9-4785-9C28-625DD10529FD}"/>
              </a:ext>
            </a:extLst>
          </p:cNvPr>
          <p:cNvSpPr>
            <a:spLocks noGrp="1"/>
          </p:cNvSpPr>
          <p:nvPr>
            <p:ph type="sldNum" sz="quarter" idx="12"/>
          </p:nvPr>
        </p:nvSpPr>
        <p:spPr/>
        <p:txBody>
          <a:bodyPr/>
          <a:lstStyle/>
          <a:p>
            <a:fld id="{DA316355-71F4-4296-8C3E-D59323BC5DB9}" type="slidenum">
              <a:rPr lang="en-US" smtClean="0"/>
              <a:t>‹#›</a:t>
            </a:fld>
            <a:endParaRPr lang="en-US"/>
          </a:p>
        </p:txBody>
      </p:sp>
    </p:spTree>
    <p:extLst>
      <p:ext uri="{BB962C8B-B14F-4D97-AF65-F5344CB8AC3E}">
        <p14:creationId xmlns:p14="http://schemas.microsoft.com/office/powerpoint/2010/main" val="337951940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8BEDAD-D0EA-4C54-A20A-3DB1C882C62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46D3942-4273-499E-BD2B-0071E9CD695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5E4E961-58F6-480A-8344-BF06061E8E35}"/>
              </a:ext>
            </a:extLst>
          </p:cNvPr>
          <p:cNvSpPr>
            <a:spLocks noGrp="1"/>
          </p:cNvSpPr>
          <p:nvPr>
            <p:ph type="dt" sz="half" idx="10"/>
          </p:nvPr>
        </p:nvSpPr>
        <p:spPr/>
        <p:txBody>
          <a:bodyPr/>
          <a:lstStyle/>
          <a:p>
            <a:fld id="{2D25DC8D-5ED8-45FC-AF5A-F8F15F541193}" type="datetimeFigureOut">
              <a:rPr lang="en-US" smtClean="0"/>
              <a:t>12/6/24</a:t>
            </a:fld>
            <a:endParaRPr lang="en-US"/>
          </a:p>
        </p:txBody>
      </p:sp>
      <p:sp>
        <p:nvSpPr>
          <p:cNvPr id="5" name="Footer Placeholder 4">
            <a:extLst>
              <a:ext uri="{FF2B5EF4-FFF2-40B4-BE49-F238E27FC236}">
                <a16:creationId xmlns:a16="http://schemas.microsoft.com/office/drawing/2014/main" id="{89EA84E4-25FA-4E42-BCD9-A8D33A315EF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48E9AD1-B9C7-4A34-AE3F-8291AC85199C}"/>
              </a:ext>
            </a:extLst>
          </p:cNvPr>
          <p:cNvSpPr>
            <a:spLocks noGrp="1"/>
          </p:cNvSpPr>
          <p:nvPr>
            <p:ph type="sldNum" sz="quarter" idx="12"/>
          </p:nvPr>
        </p:nvSpPr>
        <p:spPr/>
        <p:txBody>
          <a:bodyPr/>
          <a:lstStyle/>
          <a:p>
            <a:fld id="{F3EBAE68-6954-4E45-B1C5-D24FCEB4A685}" type="slidenum">
              <a:rPr lang="en-US" smtClean="0"/>
              <a:t>‹#›</a:t>
            </a:fld>
            <a:endParaRPr lang="en-US"/>
          </a:p>
        </p:txBody>
      </p:sp>
    </p:spTree>
    <p:extLst>
      <p:ext uri="{BB962C8B-B14F-4D97-AF65-F5344CB8AC3E}">
        <p14:creationId xmlns:p14="http://schemas.microsoft.com/office/powerpoint/2010/main" val="170100517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6014CE-EA97-44BF-BC06-C93213A368B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0AC1E0E-B53E-44F4-8A04-EB6BE68C916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6CC01F7-D64E-49A4-9FC5-25795F810B2F}"/>
              </a:ext>
            </a:extLst>
          </p:cNvPr>
          <p:cNvSpPr>
            <a:spLocks noGrp="1"/>
          </p:cNvSpPr>
          <p:nvPr>
            <p:ph type="dt" sz="half" idx="10"/>
          </p:nvPr>
        </p:nvSpPr>
        <p:spPr/>
        <p:txBody>
          <a:bodyPr/>
          <a:lstStyle/>
          <a:p>
            <a:fld id="{2D25DC8D-5ED8-45FC-AF5A-F8F15F541193}" type="datetimeFigureOut">
              <a:rPr lang="en-US" smtClean="0"/>
              <a:t>12/6/24</a:t>
            </a:fld>
            <a:endParaRPr lang="en-US"/>
          </a:p>
        </p:txBody>
      </p:sp>
      <p:sp>
        <p:nvSpPr>
          <p:cNvPr id="5" name="Footer Placeholder 4">
            <a:extLst>
              <a:ext uri="{FF2B5EF4-FFF2-40B4-BE49-F238E27FC236}">
                <a16:creationId xmlns:a16="http://schemas.microsoft.com/office/drawing/2014/main" id="{DB92FE0D-6621-4F88-808E-B3E8DA510F7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F506DF3-C751-4918-9917-7E21291A589D}"/>
              </a:ext>
            </a:extLst>
          </p:cNvPr>
          <p:cNvSpPr>
            <a:spLocks noGrp="1"/>
          </p:cNvSpPr>
          <p:nvPr>
            <p:ph type="sldNum" sz="quarter" idx="12"/>
          </p:nvPr>
        </p:nvSpPr>
        <p:spPr/>
        <p:txBody>
          <a:bodyPr/>
          <a:lstStyle/>
          <a:p>
            <a:fld id="{F3EBAE68-6954-4E45-B1C5-D24FCEB4A685}" type="slidenum">
              <a:rPr lang="en-US" smtClean="0"/>
              <a:t>‹#›</a:t>
            </a:fld>
            <a:endParaRPr lang="en-US"/>
          </a:p>
        </p:txBody>
      </p:sp>
    </p:spTree>
    <p:extLst>
      <p:ext uri="{BB962C8B-B14F-4D97-AF65-F5344CB8AC3E}">
        <p14:creationId xmlns:p14="http://schemas.microsoft.com/office/powerpoint/2010/main" val="44702761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416EE5-0F71-4E03-96E3-D6923FC1DB4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A639A42-1FAC-4AA0-8FB0-F1AC58B0A5D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EA05598-8C20-481A-96F1-D7AAA4E73AF1}"/>
              </a:ext>
            </a:extLst>
          </p:cNvPr>
          <p:cNvSpPr>
            <a:spLocks noGrp="1"/>
          </p:cNvSpPr>
          <p:nvPr>
            <p:ph type="dt" sz="half" idx="10"/>
          </p:nvPr>
        </p:nvSpPr>
        <p:spPr/>
        <p:txBody>
          <a:bodyPr/>
          <a:lstStyle/>
          <a:p>
            <a:fld id="{2D25DC8D-5ED8-45FC-AF5A-F8F15F541193}" type="datetimeFigureOut">
              <a:rPr lang="en-US" smtClean="0"/>
              <a:t>12/6/24</a:t>
            </a:fld>
            <a:endParaRPr lang="en-US"/>
          </a:p>
        </p:txBody>
      </p:sp>
      <p:sp>
        <p:nvSpPr>
          <p:cNvPr id="5" name="Footer Placeholder 4">
            <a:extLst>
              <a:ext uri="{FF2B5EF4-FFF2-40B4-BE49-F238E27FC236}">
                <a16:creationId xmlns:a16="http://schemas.microsoft.com/office/drawing/2014/main" id="{1752A895-81A2-46D3-91C1-46F495BF47B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E79652F-77F9-4767-BE0E-D6AE0401884C}"/>
              </a:ext>
            </a:extLst>
          </p:cNvPr>
          <p:cNvSpPr>
            <a:spLocks noGrp="1"/>
          </p:cNvSpPr>
          <p:nvPr>
            <p:ph type="sldNum" sz="quarter" idx="12"/>
          </p:nvPr>
        </p:nvSpPr>
        <p:spPr/>
        <p:txBody>
          <a:bodyPr/>
          <a:lstStyle/>
          <a:p>
            <a:fld id="{F3EBAE68-6954-4E45-B1C5-D24FCEB4A685}" type="slidenum">
              <a:rPr lang="en-US" smtClean="0"/>
              <a:t>‹#›</a:t>
            </a:fld>
            <a:endParaRPr lang="en-US"/>
          </a:p>
        </p:txBody>
      </p:sp>
    </p:spTree>
    <p:extLst>
      <p:ext uri="{BB962C8B-B14F-4D97-AF65-F5344CB8AC3E}">
        <p14:creationId xmlns:p14="http://schemas.microsoft.com/office/powerpoint/2010/main" val="410845641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7EFFAD-AABC-476A-88DD-26BF7EAD20A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6BF6D98-23A5-4288-B8B6-12A5636D48E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DA08D81-B18D-4917-A9A8-ACB99D0F8D7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EA8DDEF-1A07-434C-8B3D-4FDAEE64C952}"/>
              </a:ext>
            </a:extLst>
          </p:cNvPr>
          <p:cNvSpPr>
            <a:spLocks noGrp="1"/>
          </p:cNvSpPr>
          <p:nvPr>
            <p:ph type="dt" sz="half" idx="10"/>
          </p:nvPr>
        </p:nvSpPr>
        <p:spPr/>
        <p:txBody>
          <a:bodyPr/>
          <a:lstStyle/>
          <a:p>
            <a:fld id="{2D25DC8D-5ED8-45FC-AF5A-F8F15F541193}" type="datetimeFigureOut">
              <a:rPr lang="en-US" smtClean="0"/>
              <a:t>12/6/24</a:t>
            </a:fld>
            <a:endParaRPr lang="en-US"/>
          </a:p>
        </p:txBody>
      </p:sp>
      <p:sp>
        <p:nvSpPr>
          <p:cNvPr id="6" name="Footer Placeholder 5">
            <a:extLst>
              <a:ext uri="{FF2B5EF4-FFF2-40B4-BE49-F238E27FC236}">
                <a16:creationId xmlns:a16="http://schemas.microsoft.com/office/drawing/2014/main" id="{A8D78E12-B52F-4D0E-B8C3-766EB9EBF70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735A70A-C409-40DD-850A-E16E9DA173E8}"/>
              </a:ext>
            </a:extLst>
          </p:cNvPr>
          <p:cNvSpPr>
            <a:spLocks noGrp="1"/>
          </p:cNvSpPr>
          <p:nvPr>
            <p:ph type="sldNum" sz="quarter" idx="12"/>
          </p:nvPr>
        </p:nvSpPr>
        <p:spPr/>
        <p:txBody>
          <a:bodyPr/>
          <a:lstStyle/>
          <a:p>
            <a:fld id="{F3EBAE68-6954-4E45-B1C5-D24FCEB4A685}" type="slidenum">
              <a:rPr lang="en-US" smtClean="0"/>
              <a:t>‹#›</a:t>
            </a:fld>
            <a:endParaRPr lang="en-US"/>
          </a:p>
        </p:txBody>
      </p:sp>
    </p:spTree>
    <p:extLst>
      <p:ext uri="{BB962C8B-B14F-4D97-AF65-F5344CB8AC3E}">
        <p14:creationId xmlns:p14="http://schemas.microsoft.com/office/powerpoint/2010/main" val="77649562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574A41-8B16-484D-83BC-889FFE39472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FDF787C-6FDC-44DE-BBCC-CA6F5C43412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9E25618-B502-4A8D-B812-FDA1991FC62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1B0D91B-04E5-438F-ABC5-7E179428A04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18F91DC-F583-4CEF-AA64-50934F5536D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74AE981-D9C9-4B7B-AC35-B9CE697F2EAD}"/>
              </a:ext>
            </a:extLst>
          </p:cNvPr>
          <p:cNvSpPr>
            <a:spLocks noGrp="1"/>
          </p:cNvSpPr>
          <p:nvPr>
            <p:ph type="dt" sz="half" idx="10"/>
          </p:nvPr>
        </p:nvSpPr>
        <p:spPr/>
        <p:txBody>
          <a:bodyPr/>
          <a:lstStyle/>
          <a:p>
            <a:fld id="{2D25DC8D-5ED8-45FC-AF5A-F8F15F541193}" type="datetimeFigureOut">
              <a:rPr lang="en-US" smtClean="0"/>
              <a:t>12/6/24</a:t>
            </a:fld>
            <a:endParaRPr lang="en-US"/>
          </a:p>
        </p:txBody>
      </p:sp>
      <p:sp>
        <p:nvSpPr>
          <p:cNvPr id="8" name="Footer Placeholder 7">
            <a:extLst>
              <a:ext uri="{FF2B5EF4-FFF2-40B4-BE49-F238E27FC236}">
                <a16:creationId xmlns:a16="http://schemas.microsoft.com/office/drawing/2014/main" id="{D0A3A3D1-A35E-46AE-8860-098A46E529E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63007EB-218D-49AE-AB71-9F3534F3E75B}"/>
              </a:ext>
            </a:extLst>
          </p:cNvPr>
          <p:cNvSpPr>
            <a:spLocks noGrp="1"/>
          </p:cNvSpPr>
          <p:nvPr>
            <p:ph type="sldNum" sz="quarter" idx="12"/>
          </p:nvPr>
        </p:nvSpPr>
        <p:spPr/>
        <p:txBody>
          <a:bodyPr/>
          <a:lstStyle/>
          <a:p>
            <a:fld id="{F3EBAE68-6954-4E45-B1C5-D24FCEB4A685}" type="slidenum">
              <a:rPr lang="en-US" smtClean="0"/>
              <a:t>‹#›</a:t>
            </a:fld>
            <a:endParaRPr lang="en-US"/>
          </a:p>
        </p:txBody>
      </p:sp>
    </p:spTree>
    <p:extLst>
      <p:ext uri="{BB962C8B-B14F-4D97-AF65-F5344CB8AC3E}">
        <p14:creationId xmlns:p14="http://schemas.microsoft.com/office/powerpoint/2010/main" val="287169094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EDA9E8-DEBB-4AAC-BA38-98CF0848F5A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AB0E7B7-92F1-4561-9B56-41A4ED2302EA}"/>
              </a:ext>
            </a:extLst>
          </p:cNvPr>
          <p:cNvSpPr>
            <a:spLocks noGrp="1"/>
          </p:cNvSpPr>
          <p:nvPr>
            <p:ph type="dt" sz="half" idx="10"/>
          </p:nvPr>
        </p:nvSpPr>
        <p:spPr/>
        <p:txBody>
          <a:bodyPr/>
          <a:lstStyle/>
          <a:p>
            <a:fld id="{2D25DC8D-5ED8-45FC-AF5A-F8F15F541193}" type="datetimeFigureOut">
              <a:rPr lang="en-US" smtClean="0"/>
              <a:t>12/6/24</a:t>
            </a:fld>
            <a:endParaRPr lang="en-US"/>
          </a:p>
        </p:txBody>
      </p:sp>
      <p:sp>
        <p:nvSpPr>
          <p:cNvPr id="4" name="Footer Placeholder 3">
            <a:extLst>
              <a:ext uri="{FF2B5EF4-FFF2-40B4-BE49-F238E27FC236}">
                <a16:creationId xmlns:a16="http://schemas.microsoft.com/office/drawing/2014/main" id="{1015F4F4-F290-4D06-8829-8700CEE6BDE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1BDE835-01F1-44FB-8740-06A9AA976DB1}"/>
              </a:ext>
            </a:extLst>
          </p:cNvPr>
          <p:cNvSpPr>
            <a:spLocks noGrp="1"/>
          </p:cNvSpPr>
          <p:nvPr>
            <p:ph type="sldNum" sz="quarter" idx="12"/>
          </p:nvPr>
        </p:nvSpPr>
        <p:spPr/>
        <p:txBody>
          <a:bodyPr/>
          <a:lstStyle/>
          <a:p>
            <a:fld id="{F3EBAE68-6954-4E45-B1C5-D24FCEB4A685}" type="slidenum">
              <a:rPr lang="en-US" smtClean="0"/>
              <a:t>‹#›</a:t>
            </a:fld>
            <a:endParaRPr lang="en-US"/>
          </a:p>
        </p:txBody>
      </p:sp>
    </p:spTree>
    <p:extLst>
      <p:ext uri="{BB962C8B-B14F-4D97-AF65-F5344CB8AC3E}">
        <p14:creationId xmlns:p14="http://schemas.microsoft.com/office/powerpoint/2010/main" val="264351054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6FDA409-0637-4984-A6DB-90BE4B916177}"/>
              </a:ext>
            </a:extLst>
          </p:cNvPr>
          <p:cNvSpPr>
            <a:spLocks noGrp="1"/>
          </p:cNvSpPr>
          <p:nvPr>
            <p:ph type="dt" sz="half" idx="10"/>
          </p:nvPr>
        </p:nvSpPr>
        <p:spPr/>
        <p:txBody>
          <a:bodyPr/>
          <a:lstStyle/>
          <a:p>
            <a:fld id="{2D25DC8D-5ED8-45FC-AF5A-F8F15F541193}" type="datetimeFigureOut">
              <a:rPr lang="en-US" smtClean="0"/>
              <a:t>12/6/24</a:t>
            </a:fld>
            <a:endParaRPr lang="en-US"/>
          </a:p>
        </p:txBody>
      </p:sp>
      <p:sp>
        <p:nvSpPr>
          <p:cNvPr id="3" name="Footer Placeholder 2">
            <a:extLst>
              <a:ext uri="{FF2B5EF4-FFF2-40B4-BE49-F238E27FC236}">
                <a16:creationId xmlns:a16="http://schemas.microsoft.com/office/drawing/2014/main" id="{C8681F4C-6217-4781-BCE8-53F156A891F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A640BB1-40A6-4DB5-B990-E0F1FE1C7218}"/>
              </a:ext>
            </a:extLst>
          </p:cNvPr>
          <p:cNvSpPr>
            <a:spLocks noGrp="1"/>
          </p:cNvSpPr>
          <p:nvPr>
            <p:ph type="sldNum" sz="quarter" idx="12"/>
          </p:nvPr>
        </p:nvSpPr>
        <p:spPr/>
        <p:txBody>
          <a:bodyPr/>
          <a:lstStyle/>
          <a:p>
            <a:fld id="{F3EBAE68-6954-4E45-B1C5-D24FCEB4A685}" type="slidenum">
              <a:rPr lang="en-US" smtClean="0"/>
              <a:t>‹#›</a:t>
            </a:fld>
            <a:endParaRPr lang="en-US"/>
          </a:p>
        </p:txBody>
      </p:sp>
    </p:spTree>
    <p:extLst>
      <p:ext uri="{BB962C8B-B14F-4D97-AF65-F5344CB8AC3E}">
        <p14:creationId xmlns:p14="http://schemas.microsoft.com/office/powerpoint/2010/main" val="8505556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0FBFE1-7505-4984-976E-41D5369B4D5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E8B6A28-875F-4BC0-8EFE-336A13B20B4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3580600-C86E-4F80-B459-4C132F427AA8}"/>
              </a:ext>
            </a:extLst>
          </p:cNvPr>
          <p:cNvSpPr>
            <a:spLocks noGrp="1"/>
          </p:cNvSpPr>
          <p:nvPr>
            <p:ph type="dt" sz="half" idx="10"/>
          </p:nvPr>
        </p:nvSpPr>
        <p:spPr/>
        <p:txBody>
          <a:bodyPr/>
          <a:lstStyle/>
          <a:p>
            <a:fld id="{D747A09D-9B1F-4794-AE41-A6A7AD4DAD74}" type="datetimeFigureOut">
              <a:rPr lang="en-US" smtClean="0"/>
              <a:t>12/6/24</a:t>
            </a:fld>
            <a:endParaRPr lang="en-US"/>
          </a:p>
        </p:txBody>
      </p:sp>
      <p:sp>
        <p:nvSpPr>
          <p:cNvPr id="5" name="Footer Placeholder 4">
            <a:extLst>
              <a:ext uri="{FF2B5EF4-FFF2-40B4-BE49-F238E27FC236}">
                <a16:creationId xmlns:a16="http://schemas.microsoft.com/office/drawing/2014/main" id="{BF751783-9DFF-4FFB-B2E0-7028B792C94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0748F0F-7E35-4FB0-865F-890F65E27B21}"/>
              </a:ext>
            </a:extLst>
          </p:cNvPr>
          <p:cNvSpPr>
            <a:spLocks noGrp="1"/>
          </p:cNvSpPr>
          <p:nvPr>
            <p:ph type="sldNum" sz="quarter" idx="12"/>
          </p:nvPr>
        </p:nvSpPr>
        <p:spPr/>
        <p:txBody>
          <a:bodyPr/>
          <a:lstStyle/>
          <a:p>
            <a:fld id="{475AF3F2-EBBD-4EF1-91EF-0702823E7825}" type="slidenum">
              <a:rPr lang="en-US" smtClean="0"/>
              <a:t>‹#›</a:t>
            </a:fld>
            <a:endParaRPr lang="en-US"/>
          </a:p>
        </p:txBody>
      </p:sp>
    </p:spTree>
    <p:extLst>
      <p:ext uri="{BB962C8B-B14F-4D97-AF65-F5344CB8AC3E}">
        <p14:creationId xmlns:p14="http://schemas.microsoft.com/office/powerpoint/2010/main" val="428667637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477D99-B754-4A55-8D9D-89A0B9C210E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839D878-CB50-45E4-9315-66E02470668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550D8ED-0D4B-4A4D-BAA5-4AB57D9D1E4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E35ABC5-E92D-4E91-9F4C-C5320BAECBB8}"/>
              </a:ext>
            </a:extLst>
          </p:cNvPr>
          <p:cNvSpPr>
            <a:spLocks noGrp="1"/>
          </p:cNvSpPr>
          <p:nvPr>
            <p:ph type="dt" sz="half" idx="10"/>
          </p:nvPr>
        </p:nvSpPr>
        <p:spPr/>
        <p:txBody>
          <a:bodyPr/>
          <a:lstStyle/>
          <a:p>
            <a:fld id="{2D25DC8D-5ED8-45FC-AF5A-F8F15F541193}" type="datetimeFigureOut">
              <a:rPr lang="en-US" smtClean="0"/>
              <a:t>12/6/24</a:t>
            </a:fld>
            <a:endParaRPr lang="en-US"/>
          </a:p>
        </p:txBody>
      </p:sp>
      <p:sp>
        <p:nvSpPr>
          <p:cNvPr id="6" name="Footer Placeholder 5">
            <a:extLst>
              <a:ext uri="{FF2B5EF4-FFF2-40B4-BE49-F238E27FC236}">
                <a16:creationId xmlns:a16="http://schemas.microsoft.com/office/drawing/2014/main" id="{4E9B917D-414E-4DF9-B739-C824500A31C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4325B29-65A9-4BC0-A110-723FA8C2E10B}"/>
              </a:ext>
            </a:extLst>
          </p:cNvPr>
          <p:cNvSpPr>
            <a:spLocks noGrp="1"/>
          </p:cNvSpPr>
          <p:nvPr>
            <p:ph type="sldNum" sz="quarter" idx="12"/>
          </p:nvPr>
        </p:nvSpPr>
        <p:spPr/>
        <p:txBody>
          <a:bodyPr/>
          <a:lstStyle/>
          <a:p>
            <a:fld id="{F3EBAE68-6954-4E45-B1C5-D24FCEB4A685}" type="slidenum">
              <a:rPr lang="en-US" smtClean="0"/>
              <a:t>‹#›</a:t>
            </a:fld>
            <a:endParaRPr lang="en-US"/>
          </a:p>
        </p:txBody>
      </p:sp>
    </p:spTree>
    <p:extLst>
      <p:ext uri="{BB962C8B-B14F-4D97-AF65-F5344CB8AC3E}">
        <p14:creationId xmlns:p14="http://schemas.microsoft.com/office/powerpoint/2010/main" val="195776922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71B660-97E4-4082-8E2C-E5621BADF1E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C7EC010-64DC-427C-A012-B090AB41303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744F668-10BE-466B-912A-F3B9A4C6C0E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CA48FBA-9A49-4DF9-93DB-2E97EB0E968F}"/>
              </a:ext>
            </a:extLst>
          </p:cNvPr>
          <p:cNvSpPr>
            <a:spLocks noGrp="1"/>
          </p:cNvSpPr>
          <p:nvPr>
            <p:ph type="dt" sz="half" idx="10"/>
          </p:nvPr>
        </p:nvSpPr>
        <p:spPr/>
        <p:txBody>
          <a:bodyPr/>
          <a:lstStyle/>
          <a:p>
            <a:fld id="{2D25DC8D-5ED8-45FC-AF5A-F8F15F541193}" type="datetimeFigureOut">
              <a:rPr lang="en-US" smtClean="0"/>
              <a:t>12/6/24</a:t>
            </a:fld>
            <a:endParaRPr lang="en-US"/>
          </a:p>
        </p:txBody>
      </p:sp>
      <p:sp>
        <p:nvSpPr>
          <p:cNvPr id="6" name="Footer Placeholder 5">
            <a:extLst>
              <a:ext uri="{FF2B5EF4-FFF2-40B4-BE49-F238E27FC236}">
                <a16:creationId xmlns:a16="http://schemas.microsoft.com/office/drawing/2014/main" id="{B5BCB789-58B5-44DB-B41E-C4769D8D813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B9F6BE4-62BE-45AE-88FC-2C37BF95F251}"/>
              </a:ext>
            </a:extLst>
          </p:cNvPr>
          <p:cNvSpPr>
            <a:spLocks noGrp="1"/>
          </p:cNvSpPr>
          <p:nvPr>
            <p:ph type="sldNum" sz="quarter" idx="12"/>
          </p:nvPr>
        </p:nvSpPr>
        <p:spPr/>
        <p:txBody>
          <a:bodyPr/>
          <a:lstStyle/>
          <a:p>
            <a:fld id="{F3EBAE68-6954-4E45-B1C5-D24FCEB4A685}" type="slidenum">
              <a:rPr lang="en-US" smtClean="0"/>
              <a:t>‹#›</a:t>
            </a:fld>
            <a:endParaRPr lang="en-US"/>
          </a:p>
        </p:txBody>
      </p:sp>
    </p:spTree>
    <p:extLst>
      <p:ext uri="{BB962C8B-B14F-4D97-AF65-F5344CB8AC3E}">
        <p14:creationId xmlns:p14="http://schemas.microsoft.com/office/powerpoint/2010/main" val="23095981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CD705B-E641-44FF-BF3E-7F67F1B130D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FE6F1AA-E065-43A3-B24B-28934D5E53D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7F546BC-D5C7-4BD4-9081-98979A4DF918}"/>
              </a:ext>
            </a:extLst>
          </p:cNvPr>
          <p:cNvSpPr>
            <a:spLocks noGrp="1"/>
          </p:cNvSpPr>
          <p:nvPr>
            <p:ph type="dt" sz="half" idx="10"/>
          </p:nvPr>
        </p:nvSpPr>
        <p:spPr/>
        <p:txBody>
          <a:bodyPr/>
          <a:lstStyle/>
          <a:p>
            <a:fld id="{2D25DC8D-5ED8-45FC-AF5A-F8F15F541193}" type="datetimeFigureOut">
              <a:rPr lang="en-US" smtClean="0"/>
              <a:t>12/6/24</a:t>
            </a:fld>
            <a:endParaRPr lang="en-US"/>
          </a:p>
        </p:txBody>
      </p:sp>
      <p:sp>
        <p:nvSpPr>
          <p:cNvPr id="5" name="Footer Placeholder 4">
            <a:extLst>
              <a:ext uri="{FF2B5EF4-FFF2-40B4-BE49-F238E27FC236}">
                <a16:creationId xmlns:a16="http://schemas.microsoft.com/office/drawing/2014/main" id="{E399099A-2A61-4446-B919-4500148319B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756E0B5-E15B-4F72-A291-39BCE9B1007A}"/>
              </a:ext>
            </a:extLst>
          </p:cNvPr>
          <p:cNvSpPr>
            <a:spLocks noGrp="1"/>
          </p:cNvSpPr>
          <p:nvPr>
            <p:ph type="sldNum" sz="quarter" idx="12"/>
          </p:nvPr>
        </p:nvSpPr>
        <p:spPr/>
        <p:txBody>
          <a:bodyPr/>
          <a:lstStyle/>
          <a:p>
            <a:fld id="{F3EBAE68-6954-4E45-B1C5-D24FCEB4A685}" type="slidenum">
              <a:rPr lang="en-US" smtClean="0"/>
              <a:t>‹#›</a:t>
            </a:fld>
            <a:endParaRPr lang="en-US"/>
          </a:p>
        </p:txBody>
      </p:sp>
    </p:spTree>
    <p:extLst>
      <p:ext uri="{BB962C8B-B14F-4D97-AF65-F5344CB8AC3E}">
        <p14:creationId xmlns:p14="http://schemas.microsoft.com/office/powerpoint/2010/main" val="86308718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382F23F-F452-4244-8A3B-6FE923EBC13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BC961DA-DC96-4F50-9106-0C2253511D1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FC83EE-4497-42CC-8657-01073E1226E4}"/>
              </a:ext>
            </a:extLst>
          </p:cNvPr>
          <p:cNvSpPr>
            <a:spLocks noGrp="1"/>
          </p:cNvSpPr>
          <p:nvPr>
            <p:ph type="dt" sz="half" idx="10"/>
          </p:nvPr>
        </p:nvSpPr>
        <p:spPr/>
        <p:txBody>
          <a:bodyPr/>
          <a:lstStyle/>
          <a:p>
            <a:fld id="{2D25DC8D-5ED8-45FC-AF5A-F8F15F541193}" type="datetimeFigureOut">
              <a:rPr lang="en-US" smtClean="0"/>
              <a:t>12/6/24</a:t>
            </a:fld>
            <a:endParaRPr lang="en-US"/>
          </a:p>
        </p:txBody>
      </p:sp>
      <p:sp>
        <p:nvSpPr>
          <p:cNvPr id="5" name="Footer Placeholder 4">
            <a:extLst>
              <a:ext uri="{FF2B5EF4-FFF2-40B4-BE49-F238E27FC236}">
                <a16:creationId xmlns:a16="http://schemas.microsoft.com/office/drawing/2014/main" id="{AF4C080F-355A-4EBF-9380-9D8AFBAA1A3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5A23335-56EB-4A7A-BE60-AD9CBD60AF81}"/>
              </a:ext>
            </a:extLst>
          </p:cNvPr>
          <p:cNvSpPr>
            <a:spLocks noGrp="1"/>
          </p:cNvSpPr>
          <p:nvPr>
            <p:ph type="sldNum" sz="quarter" idx="12"/>
          </p:nvPr>
        </p:nvSpPr>
        <p:spPr/>
        <p:txBody>
          <a:bodyPr/>
          <a:lstStyle/>
          <a:p>
            <a:fld id="{F3EBAE68-6954-4E45-B1C5-D24FCEB4A685}" type="slidenum">
              <a:rPr lang="en-US" smtClean="0"/>
              <a:t>‹#›</a:t>
            </a:fld>
            <a:endParaRPr lang="en-US"/>
          </a:p>
        </p:txBody>
      </p:sp>
    </p:spTree>
    <p:extLst>
      <p:ext uri="{BB962C8B-B14F-4D97-AF65-F5344CB8AC3E}">
        <p14:creationId xmlns:p14="http://schemas.microsoft.com/office/powerpoint/2010/main" val="395822503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5A4777-1964-475B-A38F-301B69AFFA0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8D64E0A-B191-40B8-BF12-9EF55652DB0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F519919-CCAC-42A1-830A-605C37761E2B}"/>
              </a:ext>
            </a:extLst>
          </p:cNvPr>
          <p:cNvSpPr>
            <a:spLocks noGrp="1"/>
          </p:cNvSpPr>
          <p:nvPr>
            <p:ph type="dt" sz="half" idx="10"/>
          </p:nvPr>
        </p:nvSpPr>
        <p:spPr/>
        <p:txBody>
          <a:bodyPr/>
          <a:lstStyle/>
          <a:p>
            <a:fld id="{2065AC70-2910-4C91-9A15-CD8C2FF4079A}" type="datetimeFigureOut">
              <a:rPr lang="en-US" smtClean="0"/>
              <a:t>12/6/24</a:t>
            </a:fld>
            <a:endParaRPr lang="en-US"/>
          </a:p>
        </p:txBody>
      </p:sp>
      <p:sp>
        <p:nvSpPr>
          <p:cNvPr id="5" name="Footer Placeholder 4">
            <a:extLst>
              <a:ext uri="{FF2B5EF4-FFF2-40B4-BE49-F238E27FC236}">
                <a16:creationId xmlns:a16="http://schemas.microsoft.com/office/drawing/2014/main" id="{F7A077CC-1B35-4874-9605-E2392EF1B67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FC8B557-F05E-4EA6-ACFA-673DBF5376C2}"/>
              </a:ext>
            </a:extLst>
          </p:cNvPr>
          <p:cNvSpPr>
            <a:spLocks noGrp="1"/>
          </p:cNvSpPr>
          <p:nvPr>
            <p:ph type="sldNum" sz="quarter" idx="12"/>
          </p:nvPr>
        </p:nvSpPr>
        <p:spPr/>
        <p:txBody>
          <a:bodyPr/>
          <a:lstStyle/>
          <a:p>
            <a:fld id="{E809D211-AA5D-461E-8FFB-78D02584E7AD}" type="slidenum">
              <a:rPr lang="en-US" smtClean="0"/>
              <a:t>‹#›</a:t>
            </a:fld>
            <a:endParaRPr lang="en-US"/>
          </a:p>
        </p:txBody>
      </p:sp>
    </p:spTree>
    <p:extLst>
      <p:ext uri="{BB962C8B-B14F-4D97-AF65-F5344CB8AC3E}">
        <p14:creationId xmlns:p14="http://schemas.microsoft.com/office/powerpoint/2010/main" val="21012819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35C5D5-5A9C-4EB1-8695-C4885CBF2B2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A360F9A-B979-4B90-B751-5F6DA7F45B2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B4B343E-3AF1-41F6-9702-3D6F8B607047}"/>
              </a:ext>
            </a:extLst>
          </p:cNvPr>
          <p:cNvSpPr>
            <a:spLocks noGrp="1"/>
          </p:cNvSpPr>
          <p:nvPr>
            <p:ph type="dt" sz="half" idx="10"/>
          </p:nvPr>
        </p:nvSpPr>
        <p:spPr/>
        <p:txBody>
          <a:bodyPr/>
          <a:lstStyle/>
          <a:p>
            <a:fld id="{2065AC70-2910-4C91-9A15-CD8C2FF4079A}" type="datetimeFigureOut">
              <a:rPr lang="en-US" smtClean="0"/>
              <a:t>12/6/24</a:t>
            </a:fld>
            <a:endParaRPr lang="en-US"/>
          </a:p>
        </p:txBody>
      </p:sp>
      <p:sp>
        <p:nvSpPr>
          <p:cNvPr id="5" name="Footer Placeholder 4">
            <a:extLst>
              <a:ext uri="{FF2B5EF4-FFF2-40B4-BE49-F238E27FC236}">
                <a16:creationId xmlns:a16="http://schemas.microsoft.com/office/drawing/2014/main" id="{9A581251-DFCE-4E2B-B8D5-FEA29057D94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7F1C6-7A6D-4B85-8577-23171BE77B3B}"/>
              </a:ext>
            </a:extLst>
          </p:cNvPr>
          <p:cNvSpPr>
            <a:spLocks noGrp="1"/>
          </p:cNvSpPr>
          <p:nvPr>
            <p:ph type="sldNum" sz="quarter" idx="12"/>
          </p:nvPr>
        </p:nvSpPr>
        <p:spPr/>
        <p:txBody>
          <a:bodyPr/>
          <a:lstStyle/>
          <a:p>
            <a:fld id="{E809D211-AA5D-461E-8FFB-78D02584E7AD}" type="slidenum">
              <a:rPr lang="en-US" smtClean="0"/>
              <a:t>‹#›</a:t>
            </a:fld>
            <a:endParaRPr lang="en-US"/>
          </a:p>
        </p:txBody>
      </p:sp>
    </p:spTree>
    <p:extLst>
      <p:ext uri="{BB962C8B-B14F-4D97-AF65-F5344CB8AC3E}">
        <p14:creationId xmlns:p14="http://schemas.microsoft.com/office/powerpoint/2010/main" val="420776481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7C34E2-C46C-49F4-90EF-6E3DAD19AA0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E505731-3BBD-4A93-A0C0-65E5C05F292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FB74ADD-A934-4050-842C-28CA5707D400}"/>
              </a:ext>
            </a:extLst>
          </p:cNvPr>
          <p:cNvSpPr>
            <a:spLocks noGrp="1"/>
          </p:cNvSpPr>
          <p:nvPr>
            <p:ph type="dt" sz="half" idx="10"/>
          </p:nvPr>
        </p:nvSpPr>
        <p:spPr/>
        <p:txBody>
          <a:bodyPr/>
          <a:lstStyle/>
          <a:p>
            <a:fld id="{2065AC70-2910-4C91-9A15-CD8C2FF4079A}" type="datetimeFigureOut">
              <a:rPr lang="en-US" smtClean="0"/>
              <a:t>12/6/24</a:t>
            </a:fld>
            <a:endParaRPr lang="en-US"/>
          </a:p>
        </p:txBody>
      </p:sp>
      <p:sp>
        <p:nvSpPr>
          <p:cNvPr id="5" name="Footer Placeholder 4">
            <a:extLst>
              <a:ext uri="{FF2B5EF4-FFF2-40B4-BE49-F238E27FC236}">
                <a16:creationId xmlns:a16="http://schemas.microsoft.com/office/drawing/2014/main" id="{15D60E4B-1AE6-4E43-B1E3-86C9640747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DCE9297-CAFA-4CCD-89E3-A71247F51CA6}"/>
              </a:ext>
            </a:extLst>
          </p:cNvPr>
          <p:cNvSpPr>
            <a:spLocks noGrp="1"/>
          </p:cNvSpPr>
          <p:nvPr>
            <p:ph type="sldNum" sz="quarter" idx="12"/>
          </p:nvPr>
        </p:nvSpPr>
        <p:spPr/>
        <p:txBody>
          <a:bodyPr/>
          <a:lstStyle/>
          <a:p>
            <a:fld id="{E809D211-AA5D-461E-8FFB-78D02584E7AD}" type="slidenum">
              <a:rPr lang="en-US" smtClean="0"/>
              <a:t>‹#›</a:t>
            </a:fld>
            <a:endParaRPr lang="en-US"/>
          </a:p>
        </p:txBody>
      </p:sp>
    </p:spTree>
    <p:extLst>
      <p:ext uri="{BB962C8B-B14F-4D97-AF65-F5344CB8AC3E}">
        <p14:creationId xmlns:p14="http://schemas.microsoft.com/office/powerpoint/2010/main" val="148960640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0EB4F5-AE0F-4E82-A563-5427FD2675E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E7D8A35-382F-4903-B608-94A1784AB03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4FA212E-ADB1-495D-9A54-B7C4DF910DC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B7D53A9-F4ED-4BF7-B104-58793DCAC07A}"/>
              </a:ext>
            </a:extLst>
          </p:cNvPr>
          <p:cNvSpPr>
            <a:spLocks noGrp="1"/>
          </p:cNvSpPr>
          <p:nvPr>
            <p:ph type="dt" sz="half" idx="10"/>
          </p:nvPr>
        </p:nvSpPr>
        <p:spPr/>
        <p:txBody>
          <a:bodyPr/>
          <a:lstStyle/>
          <a:p>
            <a:fld id="{2065AC70-2910-4C91-9A15-CD8C2FF4079A}" type="datetimeFigureOut">
              <a:rPr lang="en-US" smtClean="0"/>
              <a:t>12/6/24</a:t>
            </a:fld>
            <a:endParaRPr lang="en-US"/>
          </a:p>
        </p:txBody>
      </p:sp>
      <p:sp>
        <p:nvSpPr>
          <p:cNvPr id="6" name="Footer Placeholder 5">
            <a:extLst>
              <a:ext uri="{FF2B5EF4-FFF2-40B4-BE49-F238E27FC236}">
                <a16:creationId xmlns:a16="http://schemas.microsoft.com/office/drawing/2014/main" id="{DF8E9262-EA2A-4998-9EFB-D491538252A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9F6DA81-E16E-4B00-9B0C-CF712B0859B4}"/>
              </a:ext>
            </a:extLst>
          </p:cNvPr>
          <p:cNvSpPr>
            <a:spLocks noGrp="1"/>
          </p:cNvSpPr>
          <p:nvPr>
            <p:ph type="sldNum" sz="quarter" idx="12"/>
          </p:nvPr>
        </p:nvSpPr>
        <p:spPr/>
        <p:txBody>
          <a:bodyPr/>
          <a:lstStyle/>
          <a:p>
            <a:fld id="{E809D211-AA5D-461E-8FFB-78D02584E7AD}" type="slidenum">
              <a:rPr lang="en-US" smtClean="0"/>
              <a:t>‹#›</a:t>
            </a:fld>
            <a:endParaRPr lang="en-US"/>
          </a:p>
        </p:txBody>
      </p:sp>
    </p:spTree>
    <p:extLst>
      <p:ext uri="{BB962C8B-B14F-4D97-AF65-F5344CB8AC3E}">
        <p14:creationId xmlns:p14="http://schemas.microsoft.com/office/powerpoint/2010/main" val="50922497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18AD4D-520D-4C74-8708-180CEA77885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318B571-EF82-4430-A1C7-01E6B2F6570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E55FE26-AFAB-4B6F-BC6B-A49570A984E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D13BE6E-96A9-42BC-AE83-605B3D08F44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142C63D-256A-41A9-B739-5A1D696CA33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D30B459-1AFD-497B-9F34-F704B4C577F1}"/>
              </a:ext>
            </a:extLst>
          </p:cNvPr>
          <p:cNvSpPr>
            <a:spLocks noGrp="1"/>
          </p:cNvSpPr>
          <p:nvPr>
            <p:ph type="dt" sz="half" idx="10"/>
          </p:nvPr>
        </p:nvSpPr>
        <p:spPr/>
        <p:txBody>
          <a:bodyPr/>
          <a:lstStyle/>
          <a:p>
            <a:fld id="{2065AC70-2910-4C91-9A15-CD8C2FF4079A}" type="datetimeFigureOut">
              <a:rPr lang="en-US" smtClean="0"/>
              <a:t>12/6/24</a:t>
            </a:fld>
            <a:endParaRPr lang="en-US"/>
          </a:p>
        </p:txBody>
      </p:sp>
      <p:sp>
        <p:nvSpPr>
          <p:cNvPr id="8" name="Footer Placeholder 7">
            <a:extLst>
              <a:ext uri="{FF2B5EF4-FFF2-40B4-BE49-F238E27FC236}">
                <a16:creationId xmlns:a16="http://schemas.microsoft.com/office/drawing/2014/main" id="{02C4B0D0-AE06-4FC2-9D8E-7AE2785120C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2959457-ECF4-4E0D-B7D2-4C20EB910002}"/>
              </a:ext>
            </a:extLst>
          </p:cNvPr>
          <p:cNvSpPr>
            <a:spLocks noGrp="1"/>
          </p:cNvSpPr>
          <p:nvPr>
            <p:ph type="sldNum" sz="quarter" idx="12"/>
          </p:nvPr>
        </p:nvSpPr>
        <p:spPr/>
        <p:txBody>
          <a:bodyPr/>
          <a:lstStyle/>
          <a:p>
            <a:fld id="{E809D211-AA5D-461E-8FFB-78D02584E7AD}" type="slidenum">
              <a:rPr lang="en-US" smtClean="0"/>
              <a:t>‹#›</a:t>
            </a:fld>
            <a:endParaRPr lang="en-US"/>
          </a:p>
        </p:txBody>
      </p:sp>
    </p:spTree>
    <p:extLst>
      <p:ext uri="{BB962C8B-B14F-4D97-AF65-F5344CB8AC3E}">
        <p14:creationId xmlns:p14="http://schemas.microsoft.com/office/powerpoint/2010/main" val="91871997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2B3079-C8E4-4DD9-BDFE-DDC860614DD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E993E35-2348-4E4F-B68B-A0BA684317D5}"/>
              </a:ext>
            </a:extLst>
          </p:cNvPr>
          <p:cNvSpPr>
            <a:spLocks noGrp="1"/>
          </p:cNvSpPr>
          <p:nvPr>
            <p:ph type="dt" sz="half" idx="10"/>
          </p:nvPr>
        </p:nvSpPr>
        <p:spPr/>
        <p:txBody>
          <a:bodyPr/>
          <a:lstStyle/>
          <a:p>
            <a:fld id="{2065AC70-2910-4C91-9A15-CD8C2FF4079A}" type="datetimeFigureOut">
              <a:rPr lang="en-US" smtClean="0"/>
              <a:t>12/6/24</a:t>
            </a:fld>
            <a:endParaRPr lang="en-US"/>
          </a:p>
        </p:txBody>
      </p:sp>
      <p:sp>
        <p:nvSpPr>
          <p:cNvPr id="4" name="Footer Placeholder 3">
            <a:extLst>
              <a:ext uri="{FF2B5EF4-FFF2-40B4-BE49-F238E27FC236}">
                <a16:creationId xmlns:a16="http://schemas.microsoft.com/office/drawing/2014/main" id="{9E0A2D41-B657-4567-99DD-3226EDE8F52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4753EB8-7D26-43DF-BDD1-A8BA96014203}"/>
              </a:ext>
            </a:extLst>
          </p:cNvPr>
          <p:cNvSpPr>
            <a:spLocks noGrp="1"/>
          </p:cNvSpPr>
          <p:nvPr>
            <p:ph type="sldNum" sz="quarter" idx="12"/>
          </p:nvPr>
        </p:nvSpPr>
        <p:spPr/>
        <p:txBody>
          <a:bodyPr/>
          <a:lstStyle/>
          <a:p>
            <a:fld id="{E809D211-AA5D-461E-8FFB-78D02584E7AD}" type="slidenum">
              <a:rPr lang="en-US" smtClean="0"/>
              <a:t>‹#›</a:t>
            </a:fld>
            <a:endParaRPr lang="en-US"/>
          </a:p>
        </p:txBody>
      </p:sp>
    </p:spTree>
    <p:extLst>
      <p:ext uri="{BB962C8B-B14F-4D97-AF65-F5344CB8AC3E}">
        <p14:creationId xmlns:p14="http://schemas.microsoft.com/office/powerpoint/2010/main" val="4779853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6A4134-0CCD-4F07-8193-2736DBA7F88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9DF4D14-2F58-4CC2-9BA4-BBEF2FC8FDB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C4DD4BB-71A9-472A-A712-37ED1ABF35F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55DB43B-AFF5-4D74-BFD8-A5E9748096C9}"/>
              </a:ext>
            </a:extLst>
          </p:cNvPr>
          <p:cNvSpPr>
            <a:spLocks noGrp="1"/>
          </p:cNvSpPr>
          <p:nvPr>
            <p:ph type="dt" sz="half" idx="10"/>
          </p:nvPr>
        </p:nvSpPr>
        <p:spPr/>
        <p:txBody>
          <a:bodyPr/>
          <a:lstStyle/>
          <a:p>
            <a:fld id="{D747A09D-9B1F-4794-AE41-A6A7AD4DAD74}" type="datetimeFigureOut">
              <a:rPr lang="en-US" smtClean="0"/>
              <a:t>12/6/24</a:t>
            </a:fld>
            <a:endParaRPr lang="en-US"/>
          </a:p>
        </p:txBody>
      </p:sp>
      <p:sp>
        <p:nvSpPr>
          <p:cNvPr id="6" name="Footer Placeholder 5">
            <a:extLst>
              <a:ext uri="{FF2B5EF4-FFF2-40B4-BE49-F238E27FC236}">
                <a16:creationId xmlns:a16="http://schemas.microsoft.com/office/drawing/2014/main" id="{818E6C4F-64B7-4C78-B05A-BB223F5AB24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3EACF0C-7140-4967-99C7-22138D6A4B41}"/>
              </a:ext>
            </a:extLst>
          </p:cNvPr>
          <p:cNvSpPr>
            <a:spLocks noGrp="1"/>
          </p:cNvSpPr>
          <p:nvPr>
            <p:ph type="sldNum" sz="quarter" idx="12"/>
          </p:nvPr>
        </p:nvSpPr>
        <p:spPr/>
        <p:txBody>
          <a:bodyPr/>
          <a:lstStyle/>
          <a:p>
            <a:fld id="{475AF3F2-EBBD-4EF1-91EF-0702823E7825}" type="slidenum">
              <a:rPr lang="en-US" smtClean="0"/>
              <a:t>‹#›</a:t>
            </a:fld>
            <a:endParaRPr lang="en-US"/>
          </a:p>
        </p:txBody>
      </p:sp>
    </p:spTree>
    <p:extLst>
      <p:ext uri="{BB962C8B-B14F-4D97-AF65-F5344CB8AC3E}">
        <p14:creationId xmlns:p14="http://schemas.microsoft.com/office/powerpoint/2010/main" val="67645196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72AB48F-482E-43FC-8E98-108A591B1B2F}"/>
              </a:ext>
            </a:extLst>
          </p:cNvPr>
          <p:cNvSpPr>
            <a:spLocks noGrp="1"/>
          </p:cNvSpPr>
          <p:nvPr>
            <p:ph type="dt" sz="half" idx="10"/>
          </p:nvPr>
        </p:nvSpPr>
        <p:spPr/>
        <p:txBody>
          <a:bodyPr/>
          <a:lstStyle/>
          <a:p>
            <a:fld id="{2065AC70-2910-4C91-9A15-CD8C2FF4079A}" type="datetimeFigureOut">
              <a:rPr lang="en-US" smtClean="0"/>
              <a:t>12/6/24</a:t>
            </a:fld>
            <a:endParaRPr lang="en-US"/>
          </a:p>
        </p:txBody>
      </p:sp>
      <p:sp>
        <p:nvSpPr>
          <p:cNvPr id="3" name="Footer Placeholder 2">
            <a:extLst>
              <a:ext uri="{FF2B5EF4-FFF2-40B4-BE49-F238E27FC236}">
                <a16:creationId xmlns:a16="http://schemas.microsoft.com/office/drawing/2014/main" id="{1CB70844-11C2-4CE3-8005-5242CA2DE87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E7DBA8D-6AC8-40FB-9322-32B7A726154E}"/>
              </a:ext>
            </a:extLst>
          </p:cNvPr>
          <p:cNvSpPr>
            <a:spLocks noGrp="1"/>
          </p:cNvSpPr>
          <p:nvPr>
            <p:ph type="sldNum" sz="quarter" idx="12"/>
          </p:nvPr>
        </p:nvSpPr>
        <p:spPr/>
        <p:txBody>
          <a:bodyPr/>
          <a:lstStyle/>
          <a:p>
            <a:fld id="{E809D211-AA5D-461E-8FFB-78D02584E7AD}" type="slidenum">
              <a:rPr lang="en-US" smtClean="0"/>
              <a:t>‹#›</a:t>
            </a:fld>
            <a:endParaRPr lang="en-US"/>
          </a:p>
        </p:txBody>
      </p:sp>
    </p:spTree>
    <p:extLst>
      <p:ext uri="{BB962C8B-B14F-4D97-AF65-F5344CB8AC3E}">
        <p14:creationId xmlns:p14="http://schemas.microsoft.com/office/powerpoint/2010/main" val="358455217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1BF078-90A4-4C52-A22C-DAA931F930B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3434766-8152-4E97-BCFE-43D32DA17A9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B0C042D-AD56-4A6F-8F6A-C4D03BBE335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F6BCB80-230E-4B25-B6C2-5AEE8D5233A1}"/>
              </a:ext>
            </a:extLst>
          </p:cNvPr>
          <p:cNvSpPr>
            <a:spLocks noGrp="1"/>
          </p:cNvSpPr>
          <p:nvPr>
            <p:ph type="dt" sz="half" idx="10"/>
          </p:nvPr>
        </p:nvSpPr>
        <p:spPr/>
        <p:txBody>
          <a:bodyPr/>
          <a:lstStyle/>
          <a:p>
            <a:fld id="{2065AC70-2910-4C91-9A15-CD8C2FF4079A}" type="datetimeFigureOut">
              <a:rPr lang="en-US" smtClean="0"/>
              <a:t>12/6/24</a:t>
            </a:fld>
            <a:endParaRPr lang="en-US"/>
          </a:p>
        </p:txBody>
      </p:sp>
      <p:sp>
        <p:nvSpPr>
          <p:cNvPr id="6" name="Footer Placeholder 5">
            <a:extLst>
              <a:ext uri="{FF2B5EF4-FFF2-40B4-BE49-F238E27FC236}">
                <a16:creationId xmlns:a16="http://schemas.microsoft.com/office/drawing/2014/main" id="{D763F3F6-AA68-4C79-9797-DED6AFDCCE8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7A1C916-0725-4A54-BA6E-058FB1A9DA81}"/>
              </a:ext>
            </a:extLst>
          </p:cNvPr>
          <p:cNvSpPr>
            <a:spLocks noGrp="1"/>
          </p:cNvSpPr>
          <p:nvPr>
            <p:ph type="sldNum" sz="quarter" idx="12"/>
          </p:nvPr>
        </p:nvSpPr>
        <p:spPr/>
        <p:txBody>
          <a:bodyPr/>
          <a:lstStyle/>
          <a:p>
            <a:fld id="{E809D211-AA5D-461E-8FFB-78D02584E7AD}" type="slidenum">
              <a:rPr lang="en-US" smtClean="0"/>
              <a:t>‹#›</a:t>
            </a:fld>
            <a:endParaRPr lang="en-US"/>
          </a:p>
        </p:txBody>
      </p:sp>
    </p:spTree>
    <p:extLst>
      <p:ext uri="{BB962C8B-B14F-4D97-AF65-F5344CB8AC3E}">
        <p14:creationId xmlns:p14="http://schemas.microsoft.com/office/powerpoint/2010/main" val="57250370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3BB10B-05C2-43D4-B039-563AB3C6B8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3D5B8DE-5860-418C-BC4F-CBF77D6C1E9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4C9470B-724C-4A25-9EF8-9E7EABF9DA4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4BE16AF-728B-471E-AA0E-17FBD708D51C}"/>
              </a:ext>
            </a:extLst>
          </p:cNvPr>
          <p:cNvSpPr>
            <a:spLocks noGrp="1"/>
          </p:cNvSpPr>
          <p:nvPr>
            <p:ph type="dt" sz="half" idx="10"/>
          </p:nvPr>
        </p:nvSpPr>
        <p:spPr/>
        <p:txBody>
          <a:bodyPr/>
          <a:lstStyle/>
          <a:p>
            <a:fld id="{2065AC70-2910-4C91-9A15-CD8C2FF4079A}" type="datetimeFigureOut">
              <a:rPr lang="en-US" smtClean="0"/>
              <a:t>12/6/24</a:t>
            </a:fld>
            <a:endParaRPr lang="en-US"/>
          </a:p>
        </p:txBody>
      </p:sp>
      <p:sp>
        <p:nvSpPr>
          <p:cNvPr id="6" name="Footer Placeholder 5">
            <a:extLst>
              <a:ext uri="{FF2B5EF4-FFF2-40B4-BE49-F238E27FC236}">
                <a16:creationId xmlns:a16="http://schemas.microsoft.com/office/drawing/2014/main" id="{BB3717D7-EEAB-428C-BA9E-882E4AAD7F5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7589633-1A20-4024-8324-4B2884E0C7A0}"/>
              </a:ext>
            </a:extLst>
          </p:cNvPr>
          <p:cNvSpPr>
            <a:spLocks noGrp="1"/>
          </p:cNvSpPr>
          <p:nvPr>
            <p:ph type="sldNum" sz="quarter" idx="12"/>
          </p:nvPr>
        </p:nvSpPr>
        <p:spPr/>
        <p:txBody>
          <a:bodyPr/>
          <a:lstStyle/>
          <a:p>
            <a:fld id="{E809D211-AA5D-461E-8FFB-78D02584E7AD}" type="slidenum">
              <a:rPr lang="en-US" smtClean="0"/>
              <a:t>‹#›</a:t>
            </a:fld>
            <a:endParaRPr lang="en-US"/>
          </a:p>
        </p:txBody>
      </p:sp>
    </p:spTree>
    <p:extLst>
      <p:ext uri="{BB962C8B-B14F-4D97-AF65-F5344CB8AC3E}">
        <p14:creationId xmlns:p14="http://schemas.microsoft.com/office/powerpoint/2010/main" val="181703904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51C9A5-CF40-431E-A971-2F38478C528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CD353C7-E48D-4BDC-8E47-CD9323CDAE9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74DC29B-9AEE-45A2-841C-BD320F6022A6}"/>
              </a:ext>
            </a:extLst>
          </p:cNvPr>
          <p:cNvSpPr>
            <a:spLocks noGrp="1"/>
          </p:cNvSpPr>
          <p:nvPr>
            <p:ph type="dt" sz="half" idx="10"/>
          </p:nvPr>
        </p:nvSpPr>
        <p:spPr/>
        <p:txBody>
          <a:bodyPr/>
          <a:lstStyle/>
          <a:p>
            <a:fld id="{2065AC70-2910-4C91-9A15-CD8C2FF4079A}" type="datetimeFigureOut">
              <a:rPr lang="en-US" smtClean="0"/>
              <a:t>12/6/24</a:t>
            </a:fld>
            <a:endParaRPr lang="en-US"/>
          </a:p>
        </p:txBody>
      </p:sp>
      <p:sp>
        <p:nvSpPr>
          <p:cNvPr id="5" name="Footer Placeholder 4">
            <a:extLst>
              <a:ext uri="{FF2B5EF4-FFF2-40B4-BE49-F238E27FC236}">
                <a16:creationId xmlns:a16="http://schemas.microsoft.com/office/drawing/2014/main" id="{9E052B36-B2F1-4472-8B92-A605EBC34D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3ADD926-DF4E-4A2B-A3FF-E6A67426C601}"/>
              </a:ext>
            </a:extLst>
          </p:cNvPr>
          <p:cNvSpPr>
            <a:spLocks noGrp="1"/>
          </p:cNvSpPr>
          <p:nvPr>
            <p:ph type="sldNum" sz="quarter" idx="12"/>
          </p:nvPr>
        </p:nvSpPr>
        <p:spPr/>
        <p:txBody>
          <a:bodyPr/>
          <a:lstStyle/>
          <a:p>
            <a:fld id="{E809D211-AA5D-461E-8FFB-78D02584E7AD}" type="slidenum">
              <a:rPr lang="en-US" smtClean="0"/>
              <a:t>‹#›</a:t>
            </a:fld>
            <a:endParaRPr lang="en-US"/>
          </a:p>
        </p:txBody>
      </p:sp>
    </p:spTree>
    <p:extLst>
      <p:ext uri="{BB962C8B-B14F-4D97-AF65-F5344CB8AC3E}">
        <p14:creationId xmlns:p14="http://schemas.microsoft.com/office/powerpoint/2010/main" val="428011453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21FA308-E3B5-4318-B0F2-3085D01A30F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72CAA94-F9D4-406C-975A-2436B278B49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102854A-7F25-42B1-B800-10BA7F1609D3}"/>
              </a:ext>
            </a:extLst>
          </p:cNvPr>
          <p:cNvSpPr>
            <a:spLocks noGrp="1"/>
          </p:cNvSpPr>
          <p:nvPr>
            <p:ph type="dt" sz="half" idx="10"/>
          </p:nvPr>
        </p:nvSpPr>
        <p:spPr/>
        <p:txBody>
          <a:bodyPr/>
          <a:lstStyle/>
          <a:p>
            <a:fld id="{2065AC70-2910-4C91-9A15-CD8C2FF4079A}" type="datetimeFigureOut">
              <a:rPr lang="en-US" smtClean="0"/>
              <a:t>12/6/24</a:t>
            </a:fld>
            <a:endParaRPr lang="en-US"/>
          </a:p>
        </p:txBody>
      </p:sp>
      <p:sp>
        <p:nvSpPr>
          <p:cNvPr id="5" name="Footer Placeholder 4">
            <a:extLst>
              <a:ext uri="{FF2B5EF4-FFF2-40B4-BE49-F238E27FC236}">
                <a16:creationId xmlns:a16="http://schemas.microsoft.com/office/drawing/2014/main" id="{24575B8D-996C-4410-BE0C-4E89D4E38E0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5247193-B801-4F28-92ED-01F18A4F08CD}"/>
              </a:ext>
            </a:extLst>
          </p:cNvPr>
          <p:cNvSpPr>
            <a:spLocks noGrp="1"/>
          </p:cNvSpPr>
          <p:nvPr>
            <p:ph type="sldNum" sz="quarter" idx="12"/>
          </p:nvPr>
        </p:nvSpPr>
        <p:spPr/>
        <p:txBody>
          <a:bodyPr/>
          <a:lstStyle/>
          <a:p>
            <a:fld id="{E809D211-AA5D-461E-8FFB-78D02584E7AD}" type="slidenum">
              <a:rPr lang="en-US" smtClean="0"/>
              <a:t>‹#›</a:t>
            </a:fld>
            <a:endParaRPr lang="en-US"/>
          </a:p>
        </p:txBody>
      </p:sp>
    </p:spTree>
    <p:extLst>
      <p:ext uri="{BB962C8B-B14F-4D97-AF65-F5344CB8AC3E}">
        <p14:creationId xmlns:p14="http://schemas.microsoft.com/office/powerpoint/2010/main" val="22576724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0E51A4-7575-4E35-A3EB-654A79AC0B3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DEF3E9E-C3C5-4B7B-973D-7E7BCC8B9C9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E46D826-7454-40CB-B992-26CCEC5D37D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5C1D7D0-8722-4967-BAF9-B02B53E2394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96F2480-EB6E-4078-8AD1-C79F21F115D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36F43F8-C455-4EDE-A64B-56A1849944F6}"/>
              </a:ext>
            </a:extLst>
          </p:cNvPr>
          <p:cNvSpPr>
            <a:spLocks noGrp="1"/>
          </p:cNvSpPr>
          <p:nvPr>
            <p:ph type="dt" sz="half" idx="10"/>
          </p:nvPr>
        </p:nvSpPr>
        <p:spPr/>
        <p:txBody>
          <a:bodyPr/>
          <a:lstStyle/>
          <a:p>
            <a:fld id="{D747A09D-9B1F-4794-AE41-A6A7AD4DAD74}" type="datetimeFigureOut">
              <a:rPr lang="en-US" smtClean="0"/>
              <a:t>12/6/24</a:t>
            </a:fld>
            <a:endParaRPr lang="en-US"/>
          </a:p>
        </p:txBody>
      </p:sp>
      <p:sp>
        <p:nvSpPr>
          <p:cNvPr id="8" name="Footer Placeholder 7">
            <a:extLst>
              <a:ext uri="{FF2B5EF4-FFF2-40B4-BE49-F238E27FC236}">
                <a16:creationId xmlns:a16="http://schemas.microsoft.com/office/drawing/2014/main" id="{E338CC2C-BB02-423A-83FE-1411F6B7543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6F96EDD-8EB6-4F11-ABC3-1091DAA882FF}"/>
              </a:ext>
            </a:extLst>
          </p:cNvPr>
          <p:cNvSpPr>
            <a:spLocks noGrp="1"/>
          </p:cNvSpPr>
          <p:nvPr>
            <p:ph type="sldNum" sz="quarter" idx="12"/>
          </p:nvPr>
        </p:nvSpPr>
        <p:spPr/>
        <p:txBody>
          <a:bodyPr/>
          <a:lstStyle/>
          <a:p>
            <a:fld id="{475AF3F2-EBBD-4EF1-91EF-0702823E7825}" type="slidenum">
              <a:rPr lang="en-US" smtClean="0"/>
              <a:t>‹#›</a:t>
            </a:fld>
            <a:endParaRPr lang="en-US"/>
          </a:p>
        </p:txBody>
      </p:sp>
    </p:spTree>
    <p:extLst>
      <p:ext uri="{BB962C8B-B14F-4D97-AF65-F5344CB8AC3E}">
        <p14:creationId xmlns:p14="http://schemas.microsoft.com/office/powerpoint/2010/main" val="3824121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0515EB-B331-4B5B-8FD6-20EB8637C0D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A846827-0711-47CF-A336-CE9887878AFE}"/>
              </a:ext>
            </a:extLst>
          </p:cNvPr>
          <p:cNvSpPr>
            <a:spLocks noGrp="1"/>
          </p:cNvSpPr>
          <p:nvPr>
            <p:ph type="dt" sz="half" idx="10"/>
          </p:nvPr>
        </p:nvSpPr>
        <p:spPr/>
        <p:txBody>
          <a:bodyPr/>
          <a:lstStyle/>
          <a:p>
            <a:fld id="{D747A09D-9B1F-4794-AE41-A6A7AD4DAD74}" type="datetimeFigureOut">
              <a:rPr lang="en-US" smtClean="0"/>
              <a:t>12/6/24</a:t>
            </a:fld>
            <a:endParaRPr lang="en-US"/>
          </a:p>
        </p:txBody>
      </p:sp>
      <p:sp>
        <p:nvSpPr>
          <p:cNvPr id="4" name="Footer Placeholder 3">
            <a:extLst>
              <a:ext uri="{FF2B5EF4-FFF2-40B4-BE49-F238E27FC236}">
                <a16:creationId xmlns:a16="http://schemas.microsoft.com/office/drawing/2014/main" id="{DD0E2D13-22A1-44F8-9C99-1F218C1C9A1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034834C-4DAD-4FC1-91CB-F7C3C84000ED}"/>
              </a:ext>
            </a:extLst>
          </p:cNvPr>
          <p:cNvSpPr>
            <a:spLocks noGrp="1"/>
          </p:cNvSpPr>
          <p:nvPr>
            <p:ph type="sldNum" sz="quarter" idx="12"/>
          </p:nvPr>
        </p:nvSpPr>
        <p:spPr/>
        <p:txBody>
          <a:bodyPr/>
          <a:lstStyle/>
          <a:p>
            <a:fld id="{475AF3F2-EBBD-4EF1-91EF-0702823E7825}" type="slidenum">
              <a:rPr lang="en-US" smtClean="0"/>
              <a:t>‹#›</a:t>
            </a:fld>
            <a:endParaRPr lang="en-US"/>
          </a:p>
        </p:txBody>
      </p:sp>
    </p:spTree>
    <p:extLst>
      <p:ext uri="{BB962C8B-B14F-4D97-AF65-F5344CB8AC3E}">
        <p14:creationId xmlns:p14="http://schemas.microsoft.com/office/powerpoint/2010/main" val="36848353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49D7AC3-04E4-449D-AD0C-143FC98F9D4B}"/>
              </a:ext>
            </a:extLst>
          </p:cNvPr>
          <p:cNvSpPr>
            <a:spLocks noGrp="1"/>
          </p:cNvSpPr>
          <p:nvPr>
            <p:ph type="dt" sz="half" idx="10"/>
          </p:nvPr>
        </p:nvSpPr>
        <p:spPr/>
        <p:txBody>
          <a:bodyPr/>
          <a:lstStyle/>
          <a:p>
            <a:fld id="{D747A09D-9B1F-4794-AE41-A6A7AD4DAD74}" type="datetimeFigureOut">
              <a:rPr lang="en-US" smtClean="0"/>
              <a:t>12/6/24</a:t>
            </a:fld>
            <a:endParaRPr lang="en-US"/>
          </a:p>
        </p:txBody>
      </p:sp>
      <p:sp>
        <p:nvSpPr>
          <p:cNvPr id="3" name="Footer Placeholder 2">
            <a:extLst>
              <a:ext uri="{FF2B5EF4-FFF2-40B4-BE49-F238E27FC236}">
                <a16:creationId xmlns:a16="http://schemas.microsoft.com/office/drawing/2014/main" id="{DCDA7A6E-6AFD-47FD-9286-7C375B54BDC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D9C14BE-8921-4B97-8863-F70C91CC714A}"/>
              </a:ext>
            </a:extLst>
          </p:cNvPr>
          <p:cNvSpPr>
            <a:spLocks noGrp="1"/>
          </p:cNvSpPr>
          <p:nvPr>
            <p:ph type="sldNum" sz="quarter" idx="12"/>
          </p:nvPr>
        </p:nvSpPr>
        <p:spPr/>
        <p:txBody>
          <a:bodyPr/>
          <a:lstStyle/>
          <a:p>
            <a:fld id="{475AF3F2-EBBD-4EF1-91EF-0702823E7825}" type="slidenum">
              <a:rPr lang="en-US" smtClean="0"/>
              <a:t>‹#›</a:t>
            </a:fld>
            <a:endParaRPr lang="en-US"/>
          </a:p>
        </p:txBody>
      </p:sp>
    </p:spTree>
    <p:extLst>
      <p:ext uri="{BB962C8B-B14F-4D97-AF65-F5344CB8AC3E}">
        <p14:creationId xmlns:p14="http://schemas.microsoft.com/office/powerpoint/2010/main" val="34299671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7AE565-44F9-4B5A-8E18-BE0C3A8703F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FD8FF25-5C8B-463C-BBFF-7AE1EB5BA63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4EBADF9-B88F-4BDA-96D6-55276BAE099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9457414-2073-4A19-9A81-92860C79EA56}"/>
              </a:ext>
            </a:extLst>
          </p:cNvPr>
          <p:cNvSpPr>
            <a:spLocks noGrp="1"/>
          </p:cNvSpPr>
          <p:nvPr>
            <p:ph type="dt" sz="half" idx="10"/>
          </p:nvPr>
        </p:nvSpPr>
        <p:spPr/>
        <p:txBody>
          <a:bodyPr/>
          <a:lstStyle/>
          <a:p>
            <a:fld id="{D747A09D-9B1F-4794-AE41-A6A7AD4DAD74}" type="datetimeFigureOut">
              <a:rPr lang="en-US" smtClean="0"/>
              <a:t>12/6/24</a:t>
            </a:fld>
            <a:endParaRPr lang="en-US"/>
          </a:p>
        </p:txBody>
      </p:sp>
      <p:sp>
        <p:nvSpPr>
          <p:cNvPr id="6" name="Footer Placeholder 5">
            <a:extLst>
              <a:ext uri="{FF2B5EF4-FFF2-40B4-BE49-F238E27FC236}">
                <a16:creationId xmlns:a16="http://schemas.microsoft.com/office/drawing/2014/main" id="{44C12480-7594-45B9-B59D-24E961CDF7F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2A3F42E-9720-4F9D-ADB0-62BF17B05576}"/>
              </a:ext>
            </a:extLst>
          </p:cNvPr>
          <p:cNvSpPr>
            <a:spLocks noGrp="1"/>
          </p:cNvSpPr>
          <p:nvPr>
            <p:ph type="sldNum" sz="quarter" idx="12"/>
          </p:nvPr>
        </p:nvSpPr>
        <p:spPr/>
        <p:txBody>
          <a:bodyPr/>
          <a:lstStyle/>
          <a:p>
            <a:fld id="{475AF3F2-EBBD-4EF1-91EF-0702823E7825}" type="slidenum">
              <a:rPr lang="en-US" smtClean="0"/>
              <a:t>‹#›</a:t>
            </a:fld>
            <a:endParaRPr lang="en-US"/>
          </a:p>
        </p:txBody>
      </p:sp>
    </p:spTree>
    <p:extLst>
      <p:ext uri="{BB962C8B-B14F-4D97-AF65-F5344CB8AC3E}">
        <p14:creationId xmlns:p14="http://schemas.microsoft.com/office/powerpoint/2010/main" val="27821268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0863ED-2C81-4B64-9984-6EB30DDD757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74F3F2D-51B6-46C2-AEDC-0C27F54BEE7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94E972D-2A44-4CD0-93AC-D542028D07D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D0ECF0E-C40A-474C-A4C8-CE4499E2EAF3}"/>
              </a:ext>
            </a:extLst>
          </p:cNvPr>
          <p:cNvSpPr>
            <a:spLocks noGrp="1"/>
          </p:cNvSpPr>
          <p:nvPr>
            <p:ph type="dt" sz="half" idx="10"/>
          </p:nvPr>
        </p:nvSpPr>
        <p:spPr/>
        <p:txBody>
          <a:bodyPr/>
          <a:lstStyle/>
          <a:p>
            <a:fld id="{D747A09D-9B1F-4794-AE41-A6A7AD4DAD74}" type="datetimeFigureOut">
              <a:rPr lang="en-US" smtClean="0"/>
              <a:t>12/6/24</a:t>
            </a:fld>
            <a:endParaRPr lang="en-US"/>
          </a:p>
        </p:txBody>
      </p:sp>
      <p:sp>
        <p:nvSpPr>
          <p:cNvPr id="6" name="Footer Placeholder 5">
            <a:extLst>
              <a:ext uri="{FF2B5EF4-FFF2-40B4-BE49-F238E27FC236}">
                <a16:creationId xmlns:a16="http://schemas.microsoft.com/office/drawing/2014/main" id="{A37E7D8A-2C84-4509-A1D0-DD24732CBD8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F2B793D-CA05-4B0A-909E-82BAA777CD26}"/>
              </a:ext>
            </a:extLst>
          </p:cNvPr>
          <p:cNvSpPr>
            <a:spLocks noGrp="1"/>
          </p:cNvSpPr>
          <p:nvPr>
            <p:ph type="sldNum" sz="quarter" idx="12"/>
          </p:nvPr>
        </p:nvSpPr>
        <p:spPr/>
        <p:txBody>
          <a:bodyPr/>
          <a:lstStyle/>
          <a:p>
            <a:fld id="{475AF3F2-EBBD-4EF1-91EF-0702823E7825}" type="slidenum">
              <a:rPr lang="en-US" smtClean="0"/>
              <a:t>‹#›</a:t>
            </a:fld>
            <a:endParaRPr lang="en-US"/>
          </a:p>
        </p:txBody>
      </p:sp>
    </p:spTree>
    <p:extLst>
      <p:ext uri="{BB962C8B-B14F-4D97-AF65-F5344CB8AC3E}">
        <p14:creationId xmlns:p14="http://schemas.microsoft.com/office/powerpoint/2010/main" val="32335200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4806142-4C83-4ECA-9D31-1FABFB7A923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4B6D9AD-04D8-4EC1-9193-A463C0BFD05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31AD80E-F02F-44AF-8136-984A8078F3F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747A09D-9B1F-4794-AE41-A6A7AD4DAD74}" type="datetimeFigureOut">
              <a:rPr lang="en-US" smtClean="0"/>
              <a:t>12/6/24</a:t>
            </a:fld>
            <a:endParaRPr lang="en-US"/>
          </a:p>
        </p:txBody>
      </p:sp>
      <p:sp>
        <p:nvSpPr>
          <p:cNvPr id="5" name="Footer Placeholder 4">
            <a:extLst>
              <a:ext uri="{FF2B5EF4-FFF2-40B4-BE49-F238E27FC236}">
                <a16:creationId xmlns:a16="http://schemas.microsoft.com/office/drawing/2014/main" id="{0A021F58-5F8A-4611-A6C0-766047E8864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47412EF-628F-4CCD-A907-B4B34F5EDEB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75AF3F2-EBBD-4EF1-91EF-0702823E7825}" type="slidenum">
              <a:rPr lang="en-US" smtClean="0"/>
              <a:t>‹#›</a:t>
            </a:fld>
            <a:endParaRPr lang="en-US"/>
          </a:p>
        </p:txBody>
      </p:sp>
    </p:spTree>
    <p:extLst>
      <p:ext uri="{BB962C8B-B14F-4D97-AF65-F5344CB8AC3E}">
        <p14:creationId xmlns:p14="http://schemas.microsoft.com/office/powerpoint/2010/main" val="1598023766"/>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FF54C5F-BEE1-42EA-83D7-5CAD9505EAA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48835B3-17D1-4E78-83FA-100ABAA8CDA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A1B4138-10A0-4B37-9CE1-9F3F3AC8F1F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5821C12-4420-46FE-83A6-EE5D397B9E86}" type="datetimeFigureOut">
              <a:rPr lang="en-US" smtClean="0"/>
              <a:t>12/6/24</a:t>
            </a:fld>
            <a:endParaRPr lang="en-US"/>
          </a:p>
        </p:txBody>
      </p:sp>
      <p:sp>
        <p:nvSpPr>
          <p:cNvPr id="5" name="Footer Placeholder 4">
            <a:extLst>
              <a:ext uri="{FF2B5EF4-FFF2-40B4-BE49-F238E27FC236}">
                <a16:creationId xmlns:a16="http://schemas.microsoft.com/office/drawing/2014/main" id="{E660CFA8-39DF-482E-9D0D-643FDBB41DF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894234B-29CA-4F3E-A46F-4F96590CAC8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A316355-71F4-4296-8C3E-D59323BC5DB9}" type="slidenum">
              <a:rPr lang="en-US" smtClean="0"/>
              <a:t>‹#›</a:t>
            </a:fld>
            <a:endParaRPr lang="en-US"/>
          </a:p>
        </p:txBody>
      </p:sp>
    </p:spTree>
    <p:extLst>
      <p:ext uri="{BB962C8B-B14F-4D97-AF65-F5344CB8AC3E}">
        <p14:creationId xmlns:p14="http://schemas.microsoft.com/office/powerpoint/2010/main" val="1158482599"/>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B5F37AF-9EC3-432C-A0D0-38FD6815930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020740C-E474-40C5-99EE-C884A49072C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C5AB862-6973-4B02-88AE-E9756719F73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D25DC8D-5ED8-45FC-AF5A-F8F15F541193}" type="datetimeFigureOut">
              <a:rPr lang="en-US" smtClean="0"/>
              <a:t>12/6/24</a:t>
            </a:fld>
            <a:endParaRPr lang="en-US"/>
          </a:p>
        </p:txBody>
      </p:sp>
      <p:sp>
        <p:nvSpPr>
          <p:cNvPr id="5" name="Footer Placeholder 4">
            <a:extLst>
              <a:ext uri="{FF2B5EF4-FFF2-40B4-BE49-F238E27FC236}">
                <a16:creationId xmlns:a16="http://schemas.microsoft.com/office/drawing/2014/main" id="{8EAB9D76-9E14-47FF-BBA0-1322E14B015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F1493B7-7DA5-46E4-9432-1BB6AF151F0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3EBAE68-6954-4E45-B1C5-D24FCEB4A685}" type="slidenum">
              <a:rPr lang="en-US" smtClean="0"/>
              <a:t>‹#›</a:t>
            </a:fld>
            <a:endParaRPr lang="en-US"/>
          </a:p>
        </p:txBody>
      </p:sp>
    </p:spTree>
    <p:extLst>
      <p:ext uri="{BB962C8B-B14F-4D97-AF65-F5344CB8AC3E}">
        <p14:creationId xmlns:p14="http://schemas.microsoft.com/office/powerpoint/2010/main" val="1576041268"/>
      </p:ext>
    </p:extLst>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B78145A-C012-4C4F-820D-E9088D4000E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592C1EA-BD02-4125-9F6B-8B57F7C0806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C36529C-8F56-4C90-BC70-CB123253ED8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065AC70-2910-4C91-9A15-CD8C2FF4079A}" type="datetimeFigureOut">
              <a:rPr lang="en-US" smtClean="0"/>
              <a:t>12/6/24</a:t>
            </a:fld>
            <a:endParaRPr lang="en-US"/>
          </a:p>
        </p:txBody>
      </p:sp>
      <p:sp>
        <p:nvSpPr>
          <p:cNvPr id="5" name="Footer Placeholder 4">
            <a:extLst>
              <a:ext uri="{FF2B5EF4-FFF2-40B4-BE49-F238E27FC236}">
                <a16:creationId xmlns:a16="http://schemas.microsoft.com/office/drawing/2014/main" id="{917076DD-E7C9-413E-80C7-80FAEDB92ED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190DA72-A0CA-4E55-8830-FCAEFCED6E6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809D211-AA5D-461E-8FFB-78D02584E7AD}" type="slidenum">
              <a:rPr lang="en-US" smtClean="0"/>
              <a:t>‹#›</a:t>
            </a:fld>
            <a:endParaRPr lang="en-US"/>
          </a:p>
        </p:txBody>
      </p:sp>
    </p:spTree>
    <p:extLst>
      <p:ext uri="{BB962C8B-B14F-4D97-AF65-F5344CB8AC3E}">
        <p14:creationId xmlns:p14="http://schemas.microsoft.com/office/powerpoint/2010/main" val="413123451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34.xml"/></Relationships>
</file>

<file path=ppt/slides/_rels/slide2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image" Target="../media/image67.jpeg"/><Relationship Id="rId1" Type="http://schemas.openxmlformats.org/officeDocument/2006/relationships/slideLayout" Target="../slideLayouts/slideLayout7.xml"/><Relationship Id="rId4" Type="http://schemas.openxmlformats.org/officeDocument/2006/relationships/image" Target="../media/image58.png"/></Relationships>
</file>

<file path=ppt/slides/_rels/slide68.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customXml" Target="../ink/ink2.xml"/><Relationship Id="rId2" Type="http://schemas.openxmlformats.org/officeDocument/2006/relationships/image" Target="../media/image69.jpeg"/><Relationship Id="rId1" Type="http://schemas.openxmlformats.org/officeDocument/2006/relationships/slideLayout" Target="../slideLayouts/slideLayout7.xml"/><Relationship Id="rId4" Type="http://schemas.openxmlformats.org/officeDocument/2006/relationships/image" Target="../media/image61.png"/></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customXml" Target="../ink/ink3.xml"/><Relationship Id="rId2" Type="http://schemas.openxmlformats.org/officeDocument/2006/relationships/image" Target="../media/image72.jpeg"/><Relationship Id="rId1" Type="http://schemas.openxmlformats.org/officeDocument/2006/relationships/slideLayout" Target="../slideLayouts/slideLayout7.xml"/><Relationship Id="rId4" Type="http://schemas.openxmlformats.org/officeDocument/2006/relationships/image" Target="../media/image65.png"/></Relationships>
</file>

<file path=ppt/slides/_rels/slide73.xml.rels><?xml version="1.0" encoding="UTF-8" standalone="yes"?>
<Relationships xmlns="http://schemas.openxmlformats.org/package/2006/relationships"><Relationship Id="rId3" Type="http://schemas.openxmlformats.org/officeDocument/2006/relationships/customXml" Target="../ink/ink4.xml"/><Relationship Id="rId2" Type="http://schemas.openxmlformats.org/officeDocument/2006/relationships/image" Target="../media/image73.jpeg"/><Relationship Id="rId1" Type="http://schemas.openxmlformats.org/officeDocument/2006/relationships/slideLayout" Target="../slideLayouts/slideLayout7.xml"/><Relationship Id="rId4" Type="http://schemas.openxmlformats.org/officeDocument/2006/relationships/image" Target="../media/image67.png"/></Relationships>
</file>

<file path=ppt/slides/_rels/slide74.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29.xml"/></Relationships>
</file>

<file path=ppt/slides/_rels/slide85.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18.xml"/></Relationships>
</file>

<file path=ppt/slides/_rels/slide86.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29.xml"/></Relationships>
</file>

<file path=ppt/slides/_rels/slide87.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29.xml"/></Relationships>
</file>

<file path=ppt/slides/_rels/slide88.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18.xml"/></Relationships>
</file>

<file path=ppt/slides/_rels/slide89.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18.xml"/></Relationships>
</file>

<file path=ppt/slides/_rels/slide91.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18.xml"/></Relationships>
</file>

<file path=ppt/slides/_rels/slide92.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18.xml"/></Relationships>
</file>

<file path=ppt/slides/_rels/slide93.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07027C52-EAEF-417D-B99C-DBFD6D1345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79400" y="0"/>
            <a:ext cx="11912600"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3" name="Picture 22">
            <a:extLst>
              <a:ext uri="{FF2B5EF4-FFF2-40B4-BE49-F238E27FC236}">
                <a16:creationId xmlns:a16="http://schemas.microsoft.com/office/drawing/2014/main" id="{F0977BDD-F21B-4E52-8FAE-69AA18080BD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cstate="screen">
            <a:extLst>
              <a:ext uri="{28A0092B-C50C-407E-A947-70E740481C1C}">
                <a14:useLocalDpi xmlns:a14="http://schemas.microsoft.com/office/drawing/2010/main"/>
              </a:ext>
            </a:extLst>
          </a:blip>
          <a:srcRect l="49933" t="3964" b="3964"/>
          <a:stretch/>
        </p:blipFill>
        <p:spPr>
          <a:xfrm flipH="1">
            <a:off x="5562194" y="1"/>
            <a:ext cx="6629806" cy="6857999"/>
          </a:xfrm>
          <a:custGeom>
            <a:avLst/>
            <a:gdLst>
              <a:gd name="connsiteX0" fmla="*/ 0 w 7554138"/>
              <a:gd name="connsiteY0" fmla="*/ 0 h 6857999"/>
              <a:gd name="connsiteX1" fmla="*/ 7554138 w 7554138"/>
              <a:gd name="connsiteY1" fmla="*/ 0 h 6857999"/>
              <a:gd name="connsiteX2" fmla="*/ 7554138 w 7554138"/>
              <a:gd name="connsiteY2" fmla="*/ 6857999 h 6857999"/>
              <a:gd name="connsiteX3" fmla="*/ 0 w 7554138"/>
              <a:gd name="connsiteY3" fmla="*/ 6857999 h 6857999"/>
            </a:gdLst>
            <a:ahLst/>
            <a:cxnLst>
              <a:cxn ang="0">
                <a:pos x="connsiteX0" y="connsiteY0"/>
              </a:cxn>
              <a:cxn ang="0">
                <a:pos x="connsiteX1" y="connsiteY1"/>
              </a:cxn>
              <a:cxn ang="0">
                <a:pos x="connsiteX2" y="connsiteY2"/>
              </a:cxn>
              <a:cxn ang="0">
                <a:pos x="connsiteX3" y="connsiteY3"/>
              </a:cxn>
            </a:cxnLst>
            <a:rect l="l" t="t" r="r" b="b"/>
            <a:pathLst>
              <a:path w="7554138" h="6857999">
                <a:moveTo>
                  <a:pt x="0" y="0"/>
                </a:moveTo>
                <a:lnTo>
                  <a:pt x="7554138" y="0"/>
                </a:lnTo>
                <a:lnTo>
                  <a:pt x="7554138" y="6857999"/>
                </a:lnTo>
                <a:lnTo>
                  <a:pt x="0" y="6857999"/>
                </a:lnTo>
                <a:close/>
              </a:path>
            </a:pathLst>
          </a:custGeom>
        </p:spPr>
      </p:pic>
      <p:sp>
        <p:nvSpPr>
          <p:cNvPr id="25" name="Rectangle 24">
            <a:extLst>
              <a:ext uri="{FF2B5EF4-FFF2-40B4-BE49-F238E27FC236}">
                <a16:creationId xmlns:a16="http://schemas.microsoft.com/office/drawing/2014/main" id="{9FF39A25-DBCE-442D-A2E3-C0FE3312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900738"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7E4EA91-4CE4-41F7-BDD3-6F8C44AC4FBF}"/>
              </a:ext>
            </a:extLst>
          </p:cNvPr>
          <p:cNvSpPr>
            <a:spLocks noGrp="1"/>
          </p:cNvSpPr>
          <p:nvPr>
            <p:ph type="ctrTitle"/>
          </p:nvPr>
        </p:nvSpPr>
        <p:spPr>
          <a:xfrm>
            <a:off x="640079" y="1055098"/>
            <a:ext cx="5760719" cy="4747805"/>
          </a:xfrm>
        </p:spPr>
        <p:txBody>
          <a:bodyPr anchor="ctr">
            <a:normAutofit/>
          </a:bodyPr>
          <a:lstStyle/>
          <a:p>
            <a:pPr algn="l"/>
            <a:r>
              <a:rPr lang="en-US" sz="6600">
                <a:solidFill>
                  <a:srgbClr val="000000"/>
                </a:solidFill>
              </a:rPr>
              <a:t>Underwood Memorial </a:t>
            </a:r>
            <a:br>
              <a:rPr lang="en-US" sz="6600">
                <a:solidFill>
                  <a:srgbClr val="000000"/>
                </a:solidFill>
              </a:rPr>
            </a:br>
            <a:r>
              <a:rPr lang="en-US" sz="6600">
                <a:solidFill>
                  <a:srgbClr val="000000"/>
                </a:solidFill>
              </a:rPr>
              <a:t>Baptist Church</a:t>
            </a:r>
            <a:br>
              <a:rPr lang="en-US" sz="6600">
                <a:solidFill>
                  <a:srgbClr val="000000"/>
                </a:solidFill>
              </a:rPr>
            </a:br>
            <a:r>
              <a:rPr lang="en-US" sz="6600">
                <a:solidFill>
                  <a:srgbClr val="000000"/>
                </a:solidFill>
              </a:rPr>
              <a:t>175 Years</a:t>
            </a:r>
          </a:p>
        </p:txBody>
      </p:sp>
      <p:sp>
        <p:nvSpPr>
          <p:cNvPr id="3" name="Subtitle 2">
            <a:extLst>
              <a:ext uri="{FF2B5EF4-FFF2-40B4-BE49-F238E27FC236}">
                <a16:creationId xmlns:a16="http://schemas.microsoft.com/office/drawing/2014/main" id="{B0745C81-13C5-4E41-AB4C-63AFC9EDE9A8}"/>
              </a:ext>
            </a:extLst>
          </p:cNvPr>
          <p:cNvSpPr>
            <a:spLocks noGrp="1"/>
          </p:cNvSpPr>
          <p:nvPr>
            <p:ph type="subTitle" idx="1"/>
          </p:nvPr>
        </p:nvSpPr>
        <p:spPr>
          <a:xfrm>
            <a:off x="8342357" y="1638300"/>
            <a:ext cx="3330531" cy="3581400"/>
          </a:xfrm>
        </p:spPr>
        <p:txBody>
          <a:bodyPr anchor="ctr">
            <a:normAutofit/>
          </a:bodyPr>
          <a:lstStyle/>
          <a:p>
            <a:pPr algn="l"/>
            <a:r>
              <a:rPr lang="en-US" sz="3200">
                <a:solidFill>
                  <a:srgbClr val="FFFFFF"/>
                </a:solidFill>
              </a:rPr>
              <a:t>By Pastor Jason &amp; Brice Smith</a:t>
            </a:r>
          </a:p>
        </p:txBody>
      </p:sp>
    </p:spTree>
    <p:extLst>
      <p:ext uri="{BB962C8B-B14F-4D97-AF65-F5344CB8AC3E}">
        <p14:creationId xmlns:p14="http://schemas.microsoft.com/office/powerpoint/2010/main" val="18361196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10">
        <p159:morph option="byObject"/>
      </p:transition>
    </mc:Choice>
    <mc:Fallback xmlns="">
      <p:transition>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MG_20200916_143039 (2)">
            <a:extLst>
              <a:ext uri="{FF2B5EF4-FFF2-40B4-BE49-F238E27FC236}">
                <a16:creationId xmlns:a16="http://schemas.microsoft.com/office/drawing/2014/main" id="{01C4E97D-C6B5-493F-9E21-1FBBDC32F845}"/>
              </a:ext>
            </a:extLst>
          </p:cNvPr>
          <p:cNvPicPr>
            <a:picLocks noGrp="1" noChangeAspect="1"/>
          </p:cNvPicPr>
          <p:nvPr isPhoto="1"/>
        </p:nvPicPr>
        <p:blipFill>
          <a:blip r:embed="rId2" cstate="screen">
            <a:lum/>
            <a:extLst>
              <a:ext uri="{28A0092B-C50C-407E-A947-70E740481C1C}">
                <a14:useLocalDpi xmlns:a14="http://schemas.microsoft.com/office/drawing/2010/main"/>
              </a:ext>
            </a:extLst>
          </a:blip>
          <a:stretch>
            <a:fillRect/>
          </a:stretch>
        </p:blipFill>
        <p:spPr>
          <a:xfrm>
            <a:off x="0" y="0"/>
            <a:ext cx="5980113" cy="6858000"/>
          </a:xfrm>
          <a:prstGeom prst="rect">
            <a:avLst/>
          </a:prstGeom>
        </p:spPr>
      </p:pic>
      <p:sp>
        <p:nvSpPr>
          <p:cNvPr id="2" name="TextBox 1">
            <a:extLst>
              <a:ext uri="{FF2B5EF4-FFF2-40B4-BE49-F238E27FC236}">
                <a16:creationId xmlns:a16="http://schemas.microsoft.com/office/drawing/2014/main" id="{A6CE4B4B-BBD6-442F-9E58-8299DD4941D7}"/>
              </a:ext>
            </a:extLst>
          </p:cNvPr>
          <p:cNvSpPr txBox="1"/>
          <p:nvPr/>
        </p:nvSpPr>
        <p:spPr>
          <a:xfrm>
            <a:off x="6342433" y="661481"/>
            <a:ext cx="5107021" cy="5262979"/>
          </a:xfrm>
          <a:prstGeom prst="rect">
            <a:avLst/>
          </a:prstGeom>
          <a:noFill/>
        </p:spPr>
        <p:txBody>
          <a:bodyPr wrap="square" rtlCol="0">
            <a:spAutoFit/>
          </a:bodyPr>
          <a:lstStyle/>
          <a:p>
            <a:r>
              <a:rPr lang="en-US" sz="2800" dirty="0"/>
              <a:t>In 1849, the church ordained its first pastor: Enoch Underwood. </a:t>
            </a:r>
          </a:p>
          <a:p>
            <a:r>
              <a:rPr lang="en-US" sz="2800" dirty="0"/>
              <a:t>He served as pastor for thirty-eight years.</a:t>
            </a:r>
          </a:p>
          <a:p>
            <a:r>
              <a:rPr lang="en-US" sz="2800" dirty="0"/>
              <a:t> </a:t>
            </a:r>
          </a:p>
          <a:p>
            <a:r>
              <a:rPr lang="en-US" sz="2800" dirty="0"/>
              <a:t>Enoch was the leader of the Underground Railroad in what is now Wauwatosa.</a:t>
            </a:r>
          </a:p>
          <a:p>
            <a:r>
              <a:rPr lang="en-US" sz="2800" dirty="0"/>
              <a:t> </a:t>
            </a:r>
          </a:p>
          <a:p>
            <a:r>
              <a:rPr lang="en-US" sz="2800" dirty="0"/>
              <a:t>He and his wife Harriet sheltered several individuals seeking freedom in Canada.</a:t>
            </a:r>
          </a:p>
        </p:txBody>
      </p:sp>
    </p:spTree>
    <p:extLst>
      <p:ext uri="{BB962C8B-B14F-4D97-AF65-F5344CB8AC3E}">
        <p14:creationId xmlns:p14="http://schemas.microsoft.com/office/powerpoint/2010/main" val="4581246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MG_20200916_143740 (2)">
            <a:extLst>
              <a:ext uri="{FF2B5EF4-FFF2-40B4-BE49-F238E27FC236}">
                <a16:creationId xmlns:a16="http://schemas.microsoft.com/office/drawing/2014/main" id="{894B90FA-08FD-4016-BEAC-71EF0243836A}"/>
              </a:ext>
            </a:extLst>
          </p:cNvPr>
          <p:cNvPicPr>
            <a:picLocks noGrp="1" noChangeAspect="1"/>
          </p:cNvPicPr>
          <p:nvPr isPhoto="1"/>
        </p:nvPicPr>
        <p:blipFill>
          <a:blip r:embed="rId2" cstate="screen">
            <a:lum/>
            <a:extLst>
              <a:ext uri="{28A0092B-C50C-407E-A947-70E740481C1C}">
                <a14:useLocalDpi xmlns:a14="http://schemas.microsoft.com/office/drawing/2010/main"/>
              </a:ext>
            </a:extLst>
          </a:blip>
          <a:stretch>
            <a:fillRect/>
          </a:stretch>
        </p:blipFill>
        <p:spPr>
          <a:xfrm>
            <a:off x="0" y="0"/>
            <a:ext cx="5045075" cy="6858000"/>
          </a:xfrm>
          <a:prstGeom prst="rect">
            <a:avLst/>
          </a:prstGeom>
        </p:spPr>
      </p:pic>
      <p:sp>
        <p:nvSpPr>
          <p:cNvPr id="2" name="TextBox 1">
            <a:extLst>
              <a:ext uri="{FF2B5EF4-FFF2-40B4-BE49-F238E27FC236}">
                <a16:creationId xmlns:a16="http://schemas.microsoft.com/office/drawing/2014/main" id="{5824BF0A-6266-47C6-B255-91A50AD8EFA4}"/>
              </a:ext>
            </a:extLst>
          </p:cNvPr>
          <p:cNvSpPr txBox="1"/>
          <p:nvPr/>
        </p:nvSpPr>
        <p:spPr>
          <a:xfrm>
            <a:off x="5703216" y="933254"/>
            <a:ext cx="4807671" cy="5693866"/>
          </a:xfrm>
          <a:prstGeom prst="rect">
            <a:avLst/>
          </a:prstGeom>
          <a:noFill/>
        </p:spPr>
        <p:txBody>
          <a:bodyPr wrap="square" rtlCol="0">
            <a:spAutoFit/>
          </a:bodyPr>
          <a:lstStyle/>
          <a:p>
            <a:r>
              <a:rPr lang="en-US" sz="2800" dirty="0"/>
              <a:t>The </a:t>
            </a:r>
            <a:r>
              <a:rPr lang="en-US" sz="2800" dirty="0" err="1"/>
              <a:t>Underwoods</a:t>
            </a:r>
            <a:r>
              <a:rPr lang="en-US" sz="2800" dirty="0"/>
              <a:t> successfully helped conduct the first person along the Underground Railroad in southeastern Wisconsin. Her name was </a:t>
            </a:r>
            <a:r>
              <a:rPr lang="en-US" sz="2800" u="sng" dirty="0"/>
              <a:t>Caroline Quarles.</a:t>
            </a:r>
          </a:p>
          <a:p>
            <a:endParaRPr lang="en-US" sz="2800" u="sng" dirty="0"/>
          </a:p>
          <a:p>
            <a:r>
              <a:rPr lang="en-US" sz="2800" dirty="0"/>
              <a:t>150 years later, descendants of Quarles and the </a:t>
            </a:r>
            <a:r>
              <a:rPr lang="en-US" sz="2800" dirty="0" err="1"/>
              <a:t>Underwoods</a:t>
            </a:r>
            <a:r>
              <a:rPr lang="en-US" sz="2800" dirty="0"/>
              <a:t> would be reunited by Underwood church members in honor of the church’s 150th anniversary.</a:t>
            </a:r>
          </a:p>
        </p:txBody>
      </p:sp>
    </p:spTree>
    <p:extLst>
      <p:ext uri="{BB962C8B-B14F-4D97-AF65-F5344CB8AC3E}">
        <p14:creationId xmlns:p14="http://schemas.microsoft.com/office/powerpoint/2010/main" val="82656592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1915 70th anniv program">
            <a:extLst>
              <a:ext uri="{FF2B5EF4-FFF2-40B4-BE49-F238E27FC236}">
                <a16:creationId xmlns:a16="http://schemas.microsoft.com/office/drawing/2014/main" id="{40E7B468-B579-4C41-A34A-F55E9EF40EBF}"/>
              </a:ext>
            </a:extLst>
          </p:cNvPr>
          <p:cNvPicPr>
            <a:picLocks noGrp="1" noChangeAspect="1"/>
          </p:cNvPicPr>
          <p:nvPr isPhoto="1"/>
        </p:nvPicPr>
        <p:blipFill rotWithShape="1">
          <a:blip r:embed="rId2" cstate="screen">
            <a:extLst>
              <a:ext uri="{28A0092B-C50C-407E-A947-70E740481C1C}">
                <a14:useLocalDpi xmlns:a14="http://schemas.microsoft.com/office/drawing/2010/main"/>
              </a:ext>
            </a:extLst>
          </a:blip>
          <a:srcRect/>
          <a:stretch/>
        </p:blipFill>
        <p:spPr>
          <a:xfrm>
            <a:off x="-3047" y="10"/>
            <a:ext cx="12191999" cy="6857990"/>
          </a:xfrm>
          <a:prstGeom prst="rect">
            <a:avLst/>
          </a:prstGeom>
        </p:spPr>
      </p:pic>
      <p:sp>
        <p:nvSpPr>
          <p:cNvPr id="19" name="Rectangle 18">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E0D836FF-19EE-4558-9B65-A4D965A5C062}"/>
              </a:ext>
            </a:extLst>
          </p:cNvPr>
          <p:cNvSpPr txBox="1"/>
          <p:nvPr/>
        </p:nvSpPr>
        <p:spPr>
          <a:xfrm>
            <a:off x="1097280" y="325550"/>
            <a:ext cx="10058400" cy="3574778"/>
          </a:xfrm>
          <a:prstGeom prst="rect">
            <a:avLst/>
          </a:prstGeom>
          <a:effectLst>
            <a:outerShdw blurRad="50800" dist="38100" dir="2700000" algn="tl" rotWithShape="0">
              <a:prstClr val="black">
                <a:alpha val="40000"/>
              </a:prstClr>
            </a:outerShdw>
          </a:effectLst>
        </p:spPr>
        <p:txBody>
          <a:bodyPr vert="horz" lIns="91440" tIns="45720" rIns="91440" bIns="45720" rtlCol="0" anchor="b">
            <a:normAutofit/>
          </a:bodyPr>
          <a:lstStyle/>
          <a:p>
            <a:pPr algn="ctr">
              <a:lnSpc>
                <a:spcPct val="90000"/>
              </a:lnSpc>
              <a:spcBef>
                <a:spcPct val="0"/>
              </a:spcBef>
              <a:spcAft>
                <a:spcPts val="600"/>
              </a:spcAft>
            </a:pPr>
            <a:r>
              <a:rPr lang="en-US" sz="5200">
                <a:solidFill>
                  <a:srgbClr val="FFFFFF"/>
                </a:solidFill>
                <a:latin typeface="+mj-lt"/>
                <a:ea typeface="+mj-ea"/>
                <a:cs typeface="+mj-cs"/>
              </a:rPr>
              <a:t>Bulletin from 1915</a:t>
            </a:r>
          </a:p>
        </p:txBody>
      </p:sp>
    </p:spTree>
    <p:extLst>
      <p:ext uri="{BB962C8B-B14F-4D97-AF65-F5344CB8AC3E}">
        <p14:creationId xmlns:p14="http://schemas.microsoft.com/office/powerpoint/2010/main" val="97475001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1920 Progressive Era Underwood women">
            <a:extLst>
              <a:ext uri="{FF2B5EF4-FFF2-40B4-BE49-F238E27FC236}">
                <a16:creationId xmlns:a16="http://schemas.microsoft.com/office/drawing/2014/main" id="{BB972398-6867-4B1A-9FB5-C80589184D36}"/>
              </a:ext>
            </a:extLst>
          </p:cNvPr>
          <p:cNvPicPr>
            <a:picLocks noGrp="1" noChangeAspect="1"/>
          </p:cNvPicPr>
          <p:nvPr isPhoto="1"/>
        </p:nvPicPr>
        <p:blipFill rotWithShape="1">
          <a:blip r:embed="rId2" cstate="screen">
            <a:extLst>
              <a:ext uri="{28A0092B-C50C-407E-A947-70E740481C1C}">
                <a14:useLocalDpi xmlns:a14="http://schemas.microsoft.com/office/drawing/2010/main"/>
              </a:ext>
            </a:extLst>
          </a:blip>
          <a:srcRect b="-1"/>
          <a:stretch/>
        </p:blipFill>
        <p:spPr>
          <a:xfrm>
            <a:off x="20" y="10"/>
            <a:ext cx="12191980" cy="6857990"/>
          </a:xfrm>
          <a:prstGeom prst="rect">
            <a:avLst/>
          </a:prstGeom>
        </p:spPr>
      </p:pic>
      <p:sp>
        <p:nvSpPr>
          <p:cNvPr id="9" name="Rectangle 8">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361DD4EC-7452-4B9D-BF82-05FBC267BFC4}"/>
              </a:ext>
            </a:extLst>
          </p:cNvPr>
          <p:cNvSpPr txBox="1"/>
          <p:nvPr/>
        </p:nvSpPr>
        <p:spPr>
          <a:xfrm>
            <a:off x="523875" y="5317240"/>
            <a:ext cx="11210925" cy="744836"/>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3600" dirty="0">
                <a:solidFill>
                  <a:schemeClr val="tx1">
                    <a:lumMod val="85000"/>
                    <a:lumOff val="15000"/>
                  </a:schemeClr>
                </a:solidFill>
                <a:latin typeface="+mj-lt"/>
                <a:ea typeface="+mj-ea"/>
                <a:cs typeface="+mj-cs"/>
              </a:rPr>
              <a:t>Underwood Women c. 1920</a:t>
            </a:r>
          </a:p>
        </p:txBody>
      </p:sp>
      <p:cxnSp>
        <p:nvCxnSpPr>
          <p:cNvPr id="11" name="Straight Connector 10">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2186451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1921 _The New Minister (A Musical Comedy)_">
            <a:extLst>
              <a:ext uri="{FF2B5EF4-FFF2-40B4-BE49-F238E27FC236}">
                <a16:creationId xmlns:a16="http://schemas.microsoft.com/office/drawing/2014/main" id="{3A9A3386-1A2D-4F2A-83E3-5A084875C37B}"/>
              </a:ext>
            </a:extLst>
          </p:cNvPr>
          <p:cNvPicPr>
            <a:picLocks noGrp="1" noChangeAspect="1"/>
          </p:cNvPicPr>
          <p:nvPr isPhoto="1"/>
        </p:nvPicPr>
        <p:blipFill rotWithShape="1">
          <a:blip r:embed="rId2" cstate="screen">
            <a:extLst>
              <a:ext uri="{28A0092B-C50C-407E-A947-70E740481C1C}">
                <a14:useLocalDpi xmlns:a14="http://schemas.microsoft.com/office/drawing/2010/main"/>
              </a:ext>
            </a:extLst>
          </a:blip>
          <a:srcRect/>
          <a:stretch/>
        </p:blipFill>
        <p:spPr>
          <a:xfrm>
            <a:off x="20" y="10"/>
            <a:ext cx="12191980" cy="6857990"/>
          </a:xfrm>
          <a:prstGeom prst="rect">
            <a:avLst/>
          </a:prstGeom>
        </p:spPr>
      </p:pic>
      <p:sp>
        <p:nvSpPr>
          <p:cNvPr id="17" name="Rectangle 16">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885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427CD11B-E15C-4C20-A5D8-E92A707678BD}"/>
              </a:ext>
            </a:extLst>
          </p:cNvPr>
          <p:cNvSpPr txBox="1"/>
          <p:nvPr/>
        </p:nvSpPr>
        <p:spPr>
          <a:xfrm>
            <a:off x="523875" y="425950"/>
            <a:ext cx="11210925" cy="744836"/>
          </a:xfrm>
          <a:prstGeom prst="rect">
            <a:avLst/>
          </a:prstGeom>
        </p:spPr>
        <p:txBody>
          <a:bodyPr vert="horz" lIns="91440" tIns="45720" rIns="91440" bIns="45720" rtlCol="0" anchor="ctr">
            <a:noAutofit/>
          </a:bodyPr>
          <a:lstStyle/>
          <a:p>
            <a:pPr algn="ctr">
              <a:lnSpc>
                <a:spcPct val="90000"/>
              </a:lnSpc>
              <a:spcBef>
                <a:spcPct val="0"/>
              </a:spcBef>
              <a:spcAft>
                <a:spcPts val="600"/>
              </a:spcAft>
            </a:pPr>
            <a:r>
              <a:rPr lang="en-US" sz="2400" dirty="0">
                <a:solidFill>
                  <a:schemeClr val="tx1">
                    <a:lumMod val="85000"/>
                    <a:lumOff val="15000"/>
                  </a:schemeClr>
                </a:solidFill>
                <a:latin typeface="+mj-lt"/>
                <a:ea typeface="+mj-ea"/>
                <a:cs typeface="+mj-cs"/>
              </a:rPr>
              <a:t>“The New Minister: A Musical Comedy”</a:t>
            </a:r>
          </a:p>
          <a:p>
            <a:pPr algn="ctr">
              <a:lnSpc>
                <a:spcPct val="90000"/>
              </a:lnSpc>
              <a:spcBef>
                <a:spcPct val="0"/>
              </a:spcBef>
              <a:spcAft>
                <a:spcPts val="600"/>
              </a:spcAft>
            </a:pPr>
            <a:r>
              <a:rPr lang="en-US" sz="2400" dirty="0">
                <a:solidFill>
                  <a:schemeClr val="tx1">
                    <a:lumMod val="85000"/>
                    <a:lumOff val="15000"/>
                  </a:schemeClr>
                </a:solidFill>
                <a:latin typeface="+mj-lt"/>
                <a:ea typeface="+mj-ea"/>
                <a:cs typeface="+mj-cs"/>
              </a:rPr>
              <a:t>Underwood 1921</a:t>
            </a:r>
          </a:p>
        </p:txBody>
      </p:sp>
      <p:cxnSp>
        <p:nvCxnSpPr>
          <p:cNvPr id="19" name="Straight Connector 18">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35069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124356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5917148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707FC24-6981-43D9-B525-C7832BA22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11449"/>
            <a:ext cx="4332307" cy="6179552"/>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9C75E068-A9A0-455A-9643-597BD5061F19}"/>
              </a:ext>
            </a:extLst>
          </p:cNvPr>
          <p:cNvSpPr txBox="1"/>
          <p:nvPr/>
        </p:nvSpPr>
        <p:spPr>
          <a:xfrm>
            <a:off x="742950" y="742951"/>
            <a:ext cx="3476625" cy="4962524"/>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4800" kern="1200">
                <a:solidFill>
                  <a:srgbClr val="FFFFFF"/>
                </a:solidFill>
                <a:latin typeface="+mj-lt"/>
                <a:ea typeface="+mj-ea"/>
                <a:cs typeface="+mj-cs"/>
              </a:rPr>
              <a:t>Program for “A Great Concert” 1934</a:t>
            </a:r>
          </a:p>
        </p:txBody>
      </p:sp>
      <p:pic>
        <p:nvPicPr>
          <p:cNvPr id="3" name="Picture 2" descr="1934 A Great Concert program A">
            <a:extLst>
              <a:ext uri="{FF2B5EF4-FFF2-40B4-BE49-F238E27FC236}">
                <a16:creationId xmlns:a16="http://schemas.microsoft.com/office/drawing/2014/main" id="{E5C9DDE0-AA11-46FA-8E85-A78D774C11C9}"/>
              </a:ext>
            </a:extLst>
          </p:cNvPr>
          <p:cNvPicPr>
            <a:picLocks noGrp="1" noChangeAspect="1"/>
          </p:cNvPicPr>
          <p:nvPr isPhoto="1"/>
        </p:nvPicPr>
        <p:blipFill>
          <a:blip r:embed="rId2" cstate="screen">
            <a:extLst>
              <a:ext uri="{28A0092B-C50C-407E-A947-70E740481C1C}">
                <a14:useLocalDpi xmlns:a14="http://schemas.microsoft.com/office/drawing/2010/main"/>
              </a:ext>
            </a:extLst>
          </a:blip>
          <a:stretch>
            <a:fillRect/>
          </a:stretch>
        </p:blipFill>
        <p:spPr>
          <a:xfrm>
            <a:off x="4827264" y="462437"/>
            <a:ext cx="7364736" cy="5523551"/>
          </a:xfrm>
          <a:prstGeom prst="rect">
            <a:avLst/>
          </a:prstGeom>
        </p:spPr>
      </p:pic>
    </p:spTree>
    <p:extLst>
      <p:ext uri="{BB962C8B-B14F-4D97-AF65-F5344CB8AC3E}">
        <p14:creationId xmlns:p14="http://schemas.microsoft.com/office/powerpoint/2010/main" val="23532867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4C8248C-5E39-4EDF-B5B1-3BCE4F3EA754}"/>
              </a:ext>
            </a:extLst>
          </p:cNvPr>
          <p:cNvSpPr txBox="1"/>
          <p:nvPr/>
        </p:nvSpPr>
        <p:spPr>
          <a:xfrm>
            <a:off x="7464614" y="1783959"/>
            <a:ext cx="4087306" cy="2889114"/>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3200" dirty="0">
                <a:latin typeface="+mj-lt"/>
                <a:ea typeface="+mj-ea"/>
                <a:cs typeface="+mj-cs"/>
              </a:rPr>
              <a:t>“Tidings” Underwood’s Newsletter Vol 1 No 5</a:t>
            </a:r>
          </a:p>
          <a:p>
            <a:pPr>
              <a:lnSpc>
                <a:spcPct val="90000"/>
              </a:lnSpc>
              <a:spcBef>
                <a:spcPct val="0"/>
              </a:spcBef>
              <a:spcAft>
                <a:spcPts val="600"/>
              </a:spcAft>
            </a:pPr>
            <a:r>
              <a:rPr lang="en-US" sz="3200" dirty="0">
                <a:latin typeface="+mj-lt"/>
                <a:ea typeface="+mj-ea"/>
                <a:cs typeface="+mj-cs"/>
              </a:rPr>
              <a:t>Published in 1941</a:t>
            </a:r>
          </a:p>
        </p:txBody>
      </p:sp>
      <p:sp>
        <p:nvSpPr>
          <p:cNvPr id="14" name="Freeform: Shape 13">
            <a:extLst>
              <a:ext uri="{FF2B5EF4-FFF2-40B4-BE49-F238E27FC236}">
                <a16:creationId xmlns:a16="http://schemas.microsoft.com/office/drawing/2014/main" id="{E49CC64F-7275-4E33-961B-0C5CDC4398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 y="0"/>
            <a:ext cx="7188051" cy="6858000"/>
          </a:xfrm>
          <a:custGeom>
            <a:avLst/>
            <a:gdLst>
              <a:gd name="connsiteX0" fmla="*/ 7188051 w 7188051"/>
              <a:gd name="connsiteY0" fmla="*/ 6858000 h 6858000"/>
              <a:gd name="connsiteX1" fmla="*/ 108694 w 7188051"/>
              <a:gd name="connsiteY1" fmla="*/ 6858000 h 6858000"/>
              <a:gd name="connsiteX2" fmla="*/ 79127 w 7188051"/>
              <a:gd name="connsiteY2" fmla="*/ 6681235 h 6858000"/>
              <a:gd name="connsiteX3" fmla="*/ 0 w 7188051"/>
              <a:gd name="connsiteY3" fmla="*/ 5565888 h 6858000"/>
              <a:gd name="connsiteX4" fmla="*/ 2190696 w 7188051"/>
              <a:gd name="connsiteY4" fmla="*/ 145339 h 6858000"/>
              <a:gd name="connsiteX5" fmla="*/ 2339431 w 7188051"/>
              <a:gd name="connsiteY5" fmla="*/ 0 h 6858000"/>
              <a:gd name="connsiteX6" fmla="*/ 7188051 w 7188051"/>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88051" h="6858000">
                <a:moveTo>
                  <a:pt x="7188051" y="6858000"/>
                </a:moveTo>
                <a:lnTo>
                  <a:pt x="108694" y="6858000"/>
                </a:lnTo>
                <a:lnTo>
                  <a:pt x="79127" y="6681235"/>
                </a:lnTo>
                <a:cubicBezTo>
                  <a:pt x="26981" y="6316967"/>
                  <a:pt x="0" y="5944579"/>
                  <a:pt x="0" y="5565888"/>
                </a:cubicBezTo>
                <a:cubicBezTo>
                  <a:pt x="0" y="3459953"/>
                  <a:pt x="834428" y="1548908"/>
                  <a:pt x="2190696" y="145339"/>
                </a:cubicBezTo>
                <a:lnTo>
                  <a:pt x="2339431" y="0"/>
                </a:lnTo>
                <a:lnTo>
                  <a:pt x="7188051"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 name="Picture 2" descr="1941 first year Tidings published">
            <a:extLst>
              <a:ext uri="{FF2B5EF4-FFF2-40B4-BE49-F238E27FC236}">
                <a16:creationId xmlns:a16="http://schemas.microsoft.com/office/drawing/2014/main" id="{906ADA33-46C2-40AF-B9E6-D3CF33C99C40}"/>
              </a:ext>
            </a:extLst>
          </p:cNvPr>
          <p:cNvPicPr>
            <a:picLocks noGrp="1" noChangeAspect="1"/>
          </p:cNvPicPr>
          <p:nvPr isPhoto="1"/>
        </p:nvPicPr>
        <p:blipFill rotWithShape="1">
          <a:blip r:embed="rId2" cstate="screen">
            <a:extLst>
              <a:ext uri="{28A0092B-C50C-407E-A947-70E740481C1C}">
                <a14:useLocalDpi xmlns:a14="http://schemas.microsoft.com/office/drawing/2010/main"/>
              </a:ext>
            </a:extLst>
          </a:blip>
          <a:srcRect/>
          <a:stretch/>
        </p:blipFill>
        <p:spPr>
          <a:xfrm>
            <a:off x="1" y="10"/>
            <a:ext cx="7028495" cy="6857990"/>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p:spPr>
      </p:pic>
    </p:spTree>
    <p:extLst>
      <p:ext uri="{BB962C8B-B14F-4D97-AF65-F5344CB8AC3E}">
        <p14:creationId xmlns:p14="http://schemas.microsoft.com/office/powerpoint/2010/main" val="224103003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1943 Lt Sheldon died, parents donated pulpits and communion table in his honor">
            <a:extLst>
              <a:ext uri="{FF2B5EF4-FFF2-40B4-BE49-F238E27FC236}">
                <a16:creationId xmlns:a16="http://schemas.microsoft.com/office/drawing/2014/main" id="{E819A59B-EA3C-4268-8609-A1C58F73A16F}"/>
              </a:ext>
            </a:extLst>
          </p:cNvPr>
          <p:cNvPicPr>
            <a:picLocks noGrp="1" noChangeAspect="1"/>
          </p:cNvPicPr>
          <p:nvPr isPhoto="1"/>
        </p:nvPicPr>
        <p:blipFill>
          <a:blip r:embed="rId2" cstate="screen">
            <a:lum/>
            <a:extLst>
              <a:ext uri="{28A0092B-C50C-407E-A947-70E740481C1C}">
                <a14:useLocalDpi xmlns:a14="http://schemas.microsoft.com/office/drawing/2010/main"/>
              </a:ext>
            </a:extLst>
          </a:blip>
          <a:stretch>
            <a:fillRect/>
          </a:stretch>
        </p:blipFill>
        <p:spPr>
          <a:xfrm>
            <a:off x="661076" y="0"/>
            <a:ext cx="5143500" cy="6858000"/>
          </a:xfrm>
          <a:prstGeom prst="rect">
            <a:avLst/>
          </a:prstGeom>
        </p:spPr>
      </p:pic>
      <p:sp>
        <p:nvSpPr>
          <p:cNvPr id="4" name="TextBox 3">
            <a:extLst>
              <a:ext uri="{FF2B5EF4-FFF2-40B4-BE49-F238E27FC236}">
                <a16:creationId xmlns:a16="http://schemas.microsoft.com/office/drawing/2014/main" id="{C2E706F7-E171-4C23-B870-39D66A3E1980}"/>
              </a:ext>
            </a:extLst>
          </p:cNvPr>
          <p:cNvSpPr txBox="1"/>
          <p:nvPr/>
        </p:nvSpPr>
        <p:spPr>
          <a:xfrm>
            <a:off x="6850704" y="554477"/>
            <a:ext cx="5143500" cy="1938992"/>
          </a:xfrm>
          <a:prstGeom prst="rect">
            <a:avLst/>
          </a:prstGeom>
          <a:noFill/>
        </p:spPr>
        <p:txBody>
          <a:bodyPr wrap="square" rtlCol="0">
            <a:spAutoFit/>
          </a:bodyPr>
          <a:lstStyle/>
          <a:p>
            <a:r>
              <a:rPr lang="en-US" sz="4000" dirty="0"/>
              <a:t>In 1943 Underwood member Lt. Sheldon died.</a:t>
            </a:r>
          </a:p>
        </p:txBody>
      </p:sp>
      <p:sp>
        <p:nvSpPr>
          <p:cNvPr id="5" name="TextBox 4">
            <a:extLst>
              <a:ext uri="{FF2B5EF4-FFF2-40B4-BE49-F238E27FC236}">
                <a16:creationId xmlns:a16="http://schemas.microsoft.com/office/drawing/2014/main" id="{FFFB793F-C9AE-4541-879F-B0697D3E6AFC}"/>
              </a:ext>
            </a:extLst>
          </p:cNvPr>
          <p:cNvSpPr txBox="1"/>
          <p:nvPr/>
        </p:nvSpPr>
        <p:spPr>
          <a:xfrm>
            <a:off x="6850704" y="3429000"/>
            <a:ext cx="4680220" cy="255454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alibri" panose="020F0502020204030204"/>
                <a:ea typeface="+mn-ea"/>
                <a:cs typeface="+mn-cs"/>
              </a:rPr>
              <a:t>His parents donated the pulpits and communion table in his honor.</a:t>
            </a:r>
          </a:p>
        </p:txBody>
      </p:sp>
    </p:spTree>
    <p:extLst>
      <p:ext uri="{BB962C8B-B14F-4D97-AF65-F5344CB8AC3E}">
        <p14:creationId xmlns:p14="http://schemas.microsoft.com/office/powerpoint/2010/main" val="285351695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1943 mortgage burning scraps sent">
            <a:extLst>
              <a:ext uri="{FF2B5EF4-FFF2-40B4-BE49-F238E27FC236}">
                <a16:creationId xmlns:a16="http://schemas.microsoft.com/office/drawing/2014/main" id="{4A20516D-D711-4C00-833F-DF98E0F23FBD}"/>
              </a:ext>
            </a:extLst>
          </p:cNvPr>
          <p:cNvPicPr>
            <a:picLocks noGrp="1" noChangeAspect="1"/>
          </p:cNvPicPr>
          <p:nvPr isPhoto="1"/>
        </p:nvPicPr>
        <p:blipFill>
          <a:blip r:embed="rId2" cstate="screen">
            <a:lum/>
            <a:extLst>
              <a:ext uri="{28A0092B-C50C-407E-A947-70E740481C1C}">
                <a14:useLocalDpi xmlns:a14="http://schemas.microsoft.com/office/drawing/2010/main"/>
              </a:ext>
            </a:extLst>
          </a:blip>
          <a:stretch>
            <a:fillRect/>
          </a:stretch>
        </p:blipFill>
        <p:spPr>
          <a:xfrm>
            <a:off x="841292" y="0"/>
            <a:ext cx="5449887" cy="6858000"/>
          </a:xfrm>
          <a:prstGeom prst="rect">
            <a:avLst/>
          </a:prstGeom>
        </p:spPr>
      </p:pic>
      <p:sp>
        <p:nvSpPr>
          <p:cNvPr id="4" name="TextBox 3">
            <a:extLst>
              <a:ext uri="{FF2B5EF4-FFF2-40B4-BE49-F238E27FC236}">
                <a16:creationId xmlns:a16="http://schemas.microsoft.com/office/drawing/2014/main" id="{3DA3C098-04A9-49CE-9C2A-3B2F0136175D}"/>
              </a:ext>
            </a:extLst>
          </p:cNvPr>
          <p:cNvSpPr txBox="1"/>
          <p:nvPr/>
        </p:nvSpPr>
        <p:spPr>
          <a:xfrm>
            <a:off x="7110920" y="2101174"/>
            <a:ext cx="3735420" cy="1938992"/>
          </a:xfrm>
          <a:prstGeom prst="rect">
            <a:avLst/>
          </a:prstGeom>
          <a:noFill/>
        </p:spPr>
        <p:txBody>
          <a:bodyPr wrap="square" rtlCol="0">
            <a:spAutoFit/>
          </a:bodyPr>
          <a:lstStyle/>
          <a:p>
            <a:r>
              <a:rPr lang="en-US" sz="4000" dirty="0"/>
              <a:t>1943 mortgage burning made the local paper.</a:t>
            </a:r>
          </a:p>
        </p:txBody>
      </p:sp>
    </p:spTree>
    <p:extLst>
      <p:ext uri="{BB962C8B-B14F-4D97-AF65-F5344CB8AC3E}">
        <p14:creationId xmlns:p14="http://schemas.microsoft.com/office/powerpoint/2010/main" val="90551575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3" name="Picture 2" descr="1943 mortgage burning">
            <a:extLst>
              <a:ext uri="{FF2B5EF4-FFF2-40B4-BE49-F238E27FC236}">
                <a16:creationId xmlns:a16="http://schemas.microsoft.com/office/drawing/2014/main" id="{0B922F11-2A3A-47DB-8D01-3B8F19D07195}"/>
              </a:ext>
            </a:extLst>
          </p:cNvPr>
          <p:cNvPicPr>
            <a:picLocks noGrp="1" noChangeAspect="1"/>
          </p:cNvPicPr>
          <p:nvPr isPhoto="1"/>
        </p:nvPicPr>
        <p:blipFill rotWithShape="1">
          <a:blip r:embed="rId2" cstate="screen">
            <a:extLst>
              <a:ext uri="{28A0092B-C50C-407E-A947-70E740481C1C}">
                <a14:useLocalDpi xmlns:a14="http://schemas.microsoft.com/office/drawing/2010/main"/>
              </a:ext>
            </a:extLst>
          </a:blip>
          <a:srcRect r="-1"/>
          <a:stretch/>
        </p:blipFill>
        <p:spPr>
          <a:xfrm>
            <a:off x="321733" y="321733"/>
            <a:ext cx="11548534" cy="6214534"/>
          </a:xfrm>
          <a:prstGeom prst="rect">
            <a:avLst/>
          </a:prstGeom>
        </p:spPr>
      </p:pic>
    </p:spTree>
    <p:extLst>
      <p:ext uri="{BB962C8B-B14F-4D97-AF65-F5344CB8AC3E}">
        <p14:creationId xmlns:p14="http://schemas.microsoft.com/office/powerpoint/2010/main" val="155179635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8" name="Picture 4">
            <a:extLst>
              <a:ext uri="{FF2B5EF4-FFF2-40B4-BE49-F238E27FC236}">
                <a16:creationId xmlns:a16="http://schemas.microsoft.com/office/drawing/2014/main" id="{83FA0950-7BA0-4E0F-8430-6C5D5190D420}"/>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18874" y="28280"/>
            <a:ext cx="12191980" cy="4394997"/>
          </a:xfrm>
          <a:prstGeom prst="rect">
            <a:avLst/>
          </a:prstGeom>
          <a:noFill/>
          <a:extLst>
            <a:ext uri="{909E8E84-426E-40DD-AFC4-6F175D3DCCD1}">
              <a14:hiddenFill xmlns:a14="http://schemas.microsoft.com/office/drawing/2010/main">
                <a:solidFill>
                  <a:srgbClr val="FFFFFF"/>
                </a:solidFill>
              </a14:hiddenFill>
            </a:ext>
          </a:extLst>
        </p:spPr>
      </p:pic>
      <p:sp>
        <p:nvSpPr>
          <p:cNvPr id="150" name="Freeform: Shape 149">
            <a:extLst>
              <a:ext uri="{FF2B5EF4-FFF2-40B4-BE49-F238E27FC236}">
                <a16:creationId xmlns:a16="http://schemas.microsoft.com/office/drawing/2014/main" id="{303CC970-4826-4CED-8063-0FB6766354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8286518" y="4564049"/>
            <a:ext cx="3905483" cy="2293951"/>
          </a:xfrm>
          <a:custGeom>
            <a:avLst/>
            <a:gdLst>
              <a:gd name="connsiteX0" fmla="*/ 0 w 3905483"/>
              <a:gd name="connsiteY0" fmla="*/ 2293951 h 2293951"/>
              <a:gd name="connsiteX1" fmla="*/ 3905483 w 3905483"/>
              <a:gd name="connsiteY1" fmla="*/ 2293951 h 2293951"/>
              <a:gd name="connsiteX2" fmla="*/ 3905483 w 3905483"/>
              <a:gd name="connsiteY2" fmla="*/ 0 h 2293951"/>
              <a:gd name="connsiteX3" fmla="*/ 2479521 w 3905483"/>
              <a:gd name="connsiteY3" fmla="*/ 0 h 2293951"/>
              <a:gd name="connsiteX4" fmla="*/ 1739055 w 3905483"/>
              <a:gd name="connsiteY4" fmla="*/ 0 h 2293951"/>
              <a:gd name="connsiteX5" fmla="*/ 1737976 w 3905483"/>
              <a:gd name="connsiteY5" fmla="*/ 2332 h 2293951"/>
              <a:gd name="connsiteX6" fmla="*/ 1061319 w 3905483"/>
              <a:gd name="connsiteY6" fmla="*/ 2332 h 2293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05483" h="2293951">
                <a:moveTo>
                  <a:pt x="0" y="2293951"/>
                </a:moveTo>
                <a:lnTo>
                  <a:pt x="3905483" y="2293951"/>
                </a:lnTo>
                <a:lnTo>
                  <a:pt x="3905483" y="0"/>
                </a:lnTo>
                <a:lnTo>
                  <a:pt x="2479521" y="0"/>
                </a:lnTo>
                <a:lnTo>
                  <a:pt x="1739055" y="0"/>
                </a:lnTo>
                <a:lnTo>
                  <a:pt x="1737976" y="2332"/>
                </a:lnTo>
                <a:lnTo>
                  <a:pt x="1061319" y="2332"/>
                </a:lnTo>
                <a:close/>
              </a:path>
            </a:pathLst>
          </a:custGeom>
          <a:solidFill>
            <a:srgbClr val="B4B4B4">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2" name="Freeform: Shape 151">
            <a:extLst>
              <a:ext uri="{FF2B5EF4-FFF2-40B4-BE49-F238E27FC236}">
                <a16:creationId xmlns:a16="http://schemas.microsoft.com/office/drawing/2014/main" id="{14490D63-3365-45CC-AC50-705C1B7681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1" y="4564049"/>
            <a:ext cx="9110805" cy="2293951"/>
          </a:xfrm>
          <a:custGeom>
            <a:avLst/>
            <a:gdLst>
              <a:gd name="connsiteX0" fmla="*/ 0 w 9110805"/>
              <a:gd name="connsiteY0" fmla="*/ 2293951 h 2293951"/>
              <a:gd name="connsiteX1" fmla="*/ 107316 w 9110805"/>
              <a:gd name="connsiteY1" fmla="*/ 2293951 h 2293951"/>
              <a:gd name="connsiteX2" fmla="*/ 7277190 w 9110805"/>
              <a:gd name="connsiteY2" fmla="*/ 2293951 h 2293951"/>
              <a:gd name="connsiteX3" fmla="*/ 8048407 w 9110805"/>
              <a:gd name="connsiteY3" fmla="*/ 2293951 h 2293951"/>
              <a:gd name="connsiteX4" fmla="*/ 9110805 w 9110805"/>
              <a:gd name="connsiteY4" fmla="*/ 0 h 2293951"/>
              <a:gd name="connsiteX5" fmla="*/ 8339588 w 9110805"/>
              <a:gd name="connsiteY5" fmla="*/ 0 h 2293951"/>
              <a:gd name="connsiteX6" fmla="*/ 107316 w 9110805"/>
              <a:gd name="connsiteY6" fmla="*/ 0 h 2293951"/>
              <a:gd name="connsiteX7" fmla="*/ 0 w 9110805"/>
              <a:gd name="connsiteY7" fmla="*/ 0 h 2293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110805" h="2293951">
                <a:moveTo>
                  <a:pt x="0" y="2293951"/>
                </a:moveTo>
                <a:lnTo>
                  <a:pt x="107316" y="2293951"/>
                </a:lnTo>
                <a:lnTo>
                  <a:pt x="7277190" y="2293951"/>
                </a:lnTo>
                <a:lnTo>
                  <a:pt x="8048407" y="2293951"/>
                </a:lnTo>
                <a:lnTo>
                  <a:pt x="9110805" y="0"/>
                </a:lnTo>
                <a:lnTo>
                  <a:pt x="8339588" y="0"/>
                </a:lnTo>
                <a:lnTo>
                  <a:pt x="107316" y="0"/>
                </a:lnTo>
                <a:lnTo>
                  <a:pt x="0" y="0"/>
                </a:lnTo>
                <a:close/>
              </a:path>
            </a:pathLst>
          </a:cu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Subtitle 2">
            <a:extLst>
              <a:ext uri="{FF2B5EF4-FFF2-40B4-BE49-F238E27FC236}">
                <a16:creationId xmlns:a16="http://schemas.microsoft.com/office/drawing/2014/main" id="{F41CD150-9A51-418F-9080-479537B5EC0C}"/>
              </a:ext>
            </a:extLst>
          </p:cNvPr>
          <p:cNvSpPr>
            <a:spLocks noGrp="1"/>
          </p:cNvSpPr>
          <p:nvPr>
            <p:ph type="subTitle" idx="1"/>
          </p:nvPr>
        </p:nvSpPr>
        <p:spPr>
          <a:xfrm>
            <a:off x="333375" y="4829175"/>
            <a:ext cx="7490707" cy="1527428"/>
          </a:xfrm>
        </p:spPr>
        <p:txBody>
          <a:bodyPr>
            <a:noAutofit/>
          </a:bodyPr>
          <a:lstStyle/>
          <a:p>
            <a:pPr algn="l"/>
            <a:r>
              <a:rPr lang="en-US" b="0" i="0" u="none" strike="noStrike">
                <a:solidFill>
                  <a:srgbClr val="FFFFFF"/>
                </a:solidFill>
                <a:effectLst/>
                <a:latin typeface="Arial" panose="020B0604020202020204" pitchFamily="34" charset="0"/>
              </a:rPr>
              <a:t>On October 11, 1845, thirty-one charter members started what is now Underwood Memorial Baptist Church. White settlers had only been in the area for ten years and it would be another four years until Wisconsin became a state.</a:t>
            </a:r>
            <a:endParaRPr lang="en-US" dirty="0">
              <a:solidFill>
                <a:srgbClr val="FFFFFF"/>
              </a:solidFill>
            </a:endParaRPr>
          </a:p>
        </p:txBody>
      </p:sp>
    </p:spTree>
    <p:extLst>
      <p:ext uri="{BB962C8B-B14F-4D97-AF65-F5344CB8AC3E}">
        <p14:creationId xmlns:p14="http://schemas.microsoft.com/office/powerpoint/2010/main" val="221997209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1944 first (associate) minister who was a woman (Director of Education)">
            <a:extLst>
              <a:ext uri="{FF2B5EF4-FFF2-40B4-BE49-F238E27FC236}">
                <a16:creationId xmlns:a16="http://schemas.microsoft.com/office/drawing/2014/main" id="{35EA60D8-44F0-47F7-8F45-240F7260FF14}"/>
              </a:ext>
            </a:extLst>
          </p:cNvPr>
          <p:cNvPicPr>
            <a:picLocks noGrp="1" noChangeAspect="1"/>
          </p:cNvPicPr>
          <p:nvPr isPhoto="1"/>
        </p:nvPicPr>
        <p:blipFill>
          <a:blip r:embed="rId2" cstate="screen">
            <a:lum/>
            <a:extLst>
              <a:ext uri="{28A0092B-C50C-407E-A947-70E740481C1C}">
                <a14:useLocalDpi xmlns:a14="http://schemas.microsoft.com/office/drawing/2010/main"/>
              </a:ext>
            </a:extLst>
          </a:blip>
          <a:stretch>
            <a:fillRect/>
          </a:stretch>
        </p:blipFill>
        <p:spPr>
          <a:xfrm>
            <a:off x="591158" y="0"/>
            <a:ext cx="4059237" cy="6858000"/>
          </a:xfrm>
          <a:prstGeom prst="rect">
            <a:avLst/>
          </a:prstGeom>
        </p:spPr>
      </p:pic>
      <p:sp>
        <p:nvSpPr>
          <p:cNvPr id="4" name="TextBox 3">
            <a:extLst>
              <a:ext uri="{FF2B5EF4-FFF2-40B4-BE49-F238E27FC236}">
                <a16:creationId xmlns:a16="http://schemas.microsoft.com/office/drawing/2014/main" id="{333390F8-24DD-42C9-AD34-1F24299349A0}"/>
              </a:ext>
            </a:extLst>
          </p:cNvPr>
          <p:cNvSpPr txBox="1"/>
          <p:nvPr/>
        </p:nvSpPr>
        <p:spPr>
          <a:xfrm>
            <a:off x="5953328" y="1964989"/>
            <a:ext cx="5262663" cy="2554545"/>
          </a:xfrm>
          <a:prstGeom prst="rect">
            <a:avLst/>
          </a:prstGeom>
          <a:noFill/>
        </p:spPr>
        <p:txBody>
          <a:bodyPr wrap="square" rtlCol="0">
            <a:spAutoFit/>
          </a:bodyPr>
          <a:lstStyle/>
          <a:p>
            <a:r>
              <a:rPr lang="en-US" sz="4000" dirty="0"/>
              <a:t>In 1944 Underwood hires its first female associate minister to be director of education.</a:t>
            </a:r>
          </a:p>
        </p:txBody>
      </p:sp>
    </p:spTree>
    <p:extLst>
      <p:ext uri="{BB962C8B-B14F-4D97-AF65-F5344CB8AC3E}">
        <p14:creationId xmlns:p14="http://schemas.microsoft.com/office/powerpoint/2010/main" val="350587253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1945 100th anniv cake cutting by Bertha Swan">
            <a:extLst>
              <a:ext uri="{FF2B5EF4-FFF2-40B4-BE49-F238E27FC236}">
                <a16:creationId xmlns:a16="http://schemas.microsoft.com/office/drawing/2014/main" id="{BFDD8993-0E0B-4904-98B6-6C1246BAE157}"/>
              </a:ext>
            </a:extLst>
          </p:cNvPr>
          <p:cNvPicPr>
            <a:picLocks noGrp="1" noChangeAspect="1"/>
          </p:cNvPicPr>
          <p:nvPr isPhoto="1"/>
        </p:nvPicPr>
        <p:blipFill>
          <a:blip r:embed="rId2" cstate="screen">
            <a:lum/>
            <a:extLst>
              <a:ext uri="{28A0092B-C50C-407E-A947-70E740481C1C}">
                <a14:useLocalDpi xmlns:a14="http://schemas.microsoft.com/office/drawing/2010/main"/>
              </a:ext>
            </a:extLst>
          </a:blip>
          <a:stretch>
            <a:fillRect/>
          </a:stretch>
        </p:blipFill>
        <p:spPr>
          <a:xfrm>
            <a:off x="291424" y="408562"/>
            <a:ext cx="6665913" cy="6858000"/>
          </a:xfrm>
          <a:prstGeom prst="rect">
            <a:avLst/>
          </a:prstGeom>
        </p:spPr>
      </p:pic>
      <p:sp>
        <p:nvSpPr>
          <p:cNvPr id="4" name="TextBox 3">
            <a:extLst>
              <a:ext uri="{FF2B5EF4-FFF2-40B4-BE49-F238E27FC236}">
                <a16:creationId xmlns:a16="http://schemas.microsoft.com/office/drawing/2014/main" id="{9E7184D9-24D1-4ABD-94A6-48B8200E3DB9}"/>
              </a:ext>
            </a:extLst>
          </p:cNvPr>
          <p:cNvSpPr txBox="1"/>
          <p:nvPr/>
        </p:nvSpPr>
        <p:spPr>
          <a:xfrm>
            <a:off x="7334655" y="2023353"/>
            <a:ext cx="4396902" cy="2554545"/>
          </a:xfrm>
          <a:prstGeom prst="rect">
            <a:avLst/>
          </a:prstGeom>
          <a:noFill/>
        </p:spPr>
        <p:txBody>
          <a:bodyPr wrap="square" rtlCol="0">
            <a:spAutoFit/>
          </a:bodyPr>
          <a:lstStyle/>
          <a:p>
            <a:r>
              <a:rPr lang="en-US" sz="4000" dirty="0"/>
              <a:t>In 1945 Underwood celebrates it’s first 100 years of ministry.</a:t>
            </a:r>
          </a:p>
        </p:txBody>
      </p:sp>
    </p:spTree>
    <p:extLst>
      <p:ext uri="{BB962C8B-B14F-4D97-AF65-F5344CB8AC3E}">
        <p14:creationId xmlns:p14="http://schemas.microsoft.com/office/powerpoint/2010/main" val="202758011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1945 100th anniv pageant A">
            <a:extLst>
              <a:ext uri="{FF2B5EF4-FFF2-40B4-BE49-F238E27FC236}">
                <a16:creationId xmlns:a16="http://schemas.microsoft.com/office/drawing/2014/main" id="{A1638ECA-5079-4161-856A-E44EE06B0B80}"/>
              </a:ext>
            </a:extLst>
          </p:cNvPr>
          <p:cNvPicPr>
            <a:picLocks noGrp="1" noChangeAspect="1"/>
          </p:cNvPicPr>
          <p:nvPr isPhoto="1"/>
        </p:nvPicPr>
        <p:blipFill>
          <a:blip r:embed="rId2" cstate="screen">
            <a:lum/>
            <a:extLst>
              <a:ext uri="{28A0092B-C50C-407E-A947-70E740481C1C}">
                <a14:useLocalDpi xmlns:a14="http://schemas.microsoft.com/office/drawing/2010/main"/>
              </a:ext>
            </a:extLst>
          </a:blip>
          <a:stretch>
            <a:fillRect/>
          </a:stretch>
        </p:blipFill>
        <p:spPr>
          <a:xfrm>
            <a:off x="0" y="0"/>
            <a:ext cx="8831263" cy="6858000"/>
          </a:xfrm>
          <a:prstGeom prst="rect">
            <a:avLst/>
          </a:prstGeom>
        </p:spPr>
      </p:pic>
      <p:sp>
        <p:nvSpPr>
          <p:cNvPr id="4" name="TextBox 3">
            <a:extLst>
              <a:ext uri="{FF2B5EF4-FFF2-40B4-BE49-F238E27FC236}">
                <a16:creationId xmlns:a16="http://schemas.microsoft.com/office/drawing/2014/main" id="{252C115A-B2F9-400D-8C4B-6C727617BF2B}"/>
              </a:ext>
            </a:extLst>
          </p:cNvPr>
          <p:cNvSpPr txBox="1"/>
          <p:nvPr/>
        </p:nvSpPr>
        <p:spPr>
          <a:xfrm>
            <a:off x="9260732" y="1926076"/>
            <a:ext cx="2344366" cy="1754326"/>
          </a:xfrm>
          <a:prstGeom prst="rect">
            <a:avLst/>
          </a:prstGeom>
          <a:noFill/>
        </p:spPr>
        <p:txBody>
          <a:bodyPr wrap="square" rtlCol="0">
            <a:spAutoFit/>
          </a:bodyPr>
          <a:lstStyle/>
          <a:p>
            <a:r>
              <a:rPr lang="en-US" sz="3600" dirty="0"/>
              <a:t>100</a:t>
            </a:r>
            <a:r>
              <a:rPr lang="en-US" sz="3600" baseline="30000" dirty="0"/>
              <a:t>th</a:t>
            </a:r>
            <a:r>
              <a:rPr lang="en-US" sz="3600" dirty="0"/>
              <a:t> anniversary pageant</a:t>
            </a:r>
          </a:p>
        </p:txBody>
      </p:sp>
    </p:spTree>
    <p:extLst>
      <p:ext uri="{BB962C8B-B14F-4D97-AF65-F5344CB8AC3E}">
        <p14:creationId xmlns:p14="http://schemas.microsoft.com/office/powerpoint/2010/main" val="289484996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1945 100th anniv pageant program A">
            <a:extLst>
              <a:ext uri="{FF2B5EF4-FFF2-40B4-BE49-F238E27FC236}">
                <a16:creationId xmlns:a16="http://schemas.microsoft.com/office/drawing/2014/main" id="{32ACD148-E835-4F20-B065-6D0260EFCF3E}"/>
              </a:ext>
            </a:extLst>
          </p:cNvPr>
          <p:cNvPicPr>
            <a:picLocks noGrp="1" noChangeAspect="1"/>
          </p:cNvPicPr>
          <p:nvPr isPhoto="1"/>
        </p:nvPicPr>
        <p:blipFill>
          <a:blip r:embed="rId2" cstate="screen">
            <a:extLst>
              <a:ext uri="{28A0092B-C50C-407E-A947-70E740481C1C}">
                <a14:useLocalDpi xmlns:a14="http://schemas.microsoft.com/office/drawing/2010/main"/>
              </a:ext>
            </a:extLst>
          </a:blip>
          <a:stretch>
            <a:fillRect/>
          </a:stretch>
        </p:blipFill>
        <p:spPr>
          <a:xfrm>
            <a:off x="3978614" y="36"/>
            <a:ext cx="4234794" cy="6857964"/>
          </a:xfrm>
          <a:prstGeom prst="rect">
            <a:avLst/>
          </a:prstGeom>
        </p:spPr>
      </p:pic>
    </p:spTree>
    <p:extLst>
      <p:ext uri="{BB962C8B-B14F-4D97-AF65-F5344CB8AC3E}">
        <p14:creationId xmlns:p14="http://schemas.microsoft.com/office/powerpoint/2010/main" val="116524527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1945 congregation in sanctuary">
            <a:extLst>
              <a:ext uri="{FF2B5EF4-FFF2-40B4-BE49-F238E27FC236}">
                <a16:creationId xmlns:a16="http://schemas.microsoft.com/office/drawing/2014/main" id="{21922F71-6CF3-4161-B347-62DE0F7E9B95}"/>
              </a:ext>
            </a:extLst>
          </p:cNvPr>
          <p:cNvPicPr>
            <a:picLocks noGrp="1" noChangeAspect="1"/>
          </p:cNvPicPr>
          <p:nvPr isPhoto="1"/>
        </p:nvPicPr>
        <p:blipFill>
          <a:blip r:embed="rId2" cstate="screen">
            <a:lum/>
            <a:extLst>
              <a:ext uri="{28A0092B-C50C-407E-A947-70E740481C1C}">
                <a14:useLocalDpi xmlns:a14="http://schemas.microsoft.com/office/drawing/2010/main"/>
              </a:ext>
            </a:extLst>
          </a:blip>
          <a:stretch>
            <a:fillRect/>
          </a:stretch>
        </p:blipFill>
        <p:spPr>
          <a:xfrm>
            <a:off x="1120775" y="0"/>
            <a:ext cx="9948863" cy="6858000"/>
          </a:xfrm>
          <a:prstGeom prst="rect">
            <a:avLst/>
          </a:prstGeom>
        </p:spPr>
      </p:pic>
      <p:sp>
        <p:nvSpPr>
          <p:cNvPr id="4" name="TextBox 3">
            <a:extLst>
              <a:ext uri="{FF2B5EF4-FFF2-40B4-BE49-F238E27FC236}">
                <a16:creationId xmlns:a16="http://schemas.microsoft.com/office/drawing/2014/main" id="{27CBE551-D0C2-4B3B-8E48-7200B2083B08}"/>
              </a:ext>
            </a:extLst>
          </p:cNvPr>
          <p:cNvSpPr txBox="1"/>
          <p:nvPr/>
        </p:nvSpPr>
        <p:spPr>
          <a:xfrm>
            <a:off x="7577846" y="376588"/>
            <a:ext cx="3764166" cy="1323439"/>
          </a:xfrm>
          <a:prstGeom prst="rect">
            <a:avLst/>
          </a:prstGeom>
          <a:noFill/>
        </p:spPr>
        <p:txBody>
          <a:bodyPr wrap="square" rtlCol="0">
            <a:spAutoFit/>
          </a:bodyPr>
          <a:lstStyle/>
          <a:p>
            <a:r>
              <a:rPr lang="en-US" sz="4000" dirty="0"/>
              <a:t>Underwood at worship, 1945</a:t>
            </a:r>
          </a:p>
        </p:txBody>
      </p:sp>
    </p:spTree>
    <p:extLst>
      <p:ext uri="{BB962C8B-B14F-4D97-AF65-F5344CB8AC3E}">
        <p14:creationId xmlns:p14="http://schemas.microsoft.com/office/powerpoint/2010/main" val="358650808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1945 Spirit of Easter (during wartime)">
            <a:extLst>
              <a:ext uri="{FF2B5EF4-FFF2-40B4-BE49-F238E27FC236}">
                <a16:creationId xmlns:a16="http://schemas.microsoft.com/office/drawing/2014/main" id="{3CE32183-7CE7-4FB7-B8A9-4BF6B743F9A2}"/>
              </a:ext>
            </a:extLst>
          </p:cNvPr>
          <p:cNvPicPr>
            <a:picLocks noGrp="1" noChangeAspect="1"/>
          </p:cNvPicPr>
          <p:nvPr isPhoto="1"/>
        </p:nvPicPr>
        <p:blipFill>
          <a:blip r:embed="rId2" cstate="screen">
            <a:lum/>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4" name="TextBox 3">
            <a:extLst>
              <a:ext uri="{FF2B5EF4-FFF2-40B4-BE49-F238E27FC236}">
                <a16:creationId xmlns:a16="http://schemas.microsoft.com/office/drawing/2014/main" id="{FB45DF21-363C-4095-9E19-FCFE9A337234}"/>
              </a:ext>
            </a:extLst>
          </p:cNvPr>
          <p:cNvSpPr txBox="1"/>
          <p:nvPr/>
        </p:nvSpPr>
        <p:spPr>
          <a:xfrm>
            <a:off x="9144000" y="1478605"/>
            <a:ext cx="3132306" cy="1569660"/>
          </a:xfrm>
          <a:prstGeom prst="rect">
            <a:avLst/>
          </a:prstGeom>
          <a:noFill/>
        </p:spPr>
        <p:txBody>
          <a:bodyPr wrap="square" rtlCol="0">
            <a:spAutoFit/>
          </a:bodyPr>
          <a:lstStyle/>
          <a:p>
            <a:r>
              <a:rPr lang="en-US" sz="3200" dirty="0"/>
              <a:t>Public Easter Worship during wartime, 1945</a:t>
            </a:r>
          </a:p>
        </p:txBody>
      </p:sp>
    </p:spTree>
    <p:extLst>
      <p:ext uri="{BB962C8B-B14F-4D97-AF65-F5344CB8AC3E}">
        <p14:creationId xmlns:p14="http://schemas.microsoft.com/office/powerpoint/2010/main" val="287592946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1948 Rev Body with Jeff at MKE Baptist annual meeting">
            <a:extLst>
              <a:ext uri="{FF2B5EF4-FFF2-40B4-BE49-F238E27FC236}">
                <a16:creationId xmlns:a16="http://schemas.microsoft.com/office/drawing/2014/main" id="{691A5145-20EE-4B72-94F4-2C3EFCAA13C4}"/>
              </a:ext>
            </a:extLst>
          </p:cNvPr>
          <p:cNvPicPr>
            <a:picLocks noGrp="1" noChangeAspect="1"/>
          </p:cNvPicPr>
          <p:nvPr isPhoto="1"/>
        </p:nvPicPr>
        <p:blipFill>
          <a:blip r:embed="rId2" cstate="screen">
            <a:lum/>
            <a:extLst>
              <a:ext uri="{28A0092B-C50C-407E-A947-70E740481C1C}">
                <a14:useLocalDpi xmlns:a14="http://schemas.microsoft.com/office/drawing/2010/main"/>
              </a:ext>
            </a:extLst>
          </a:blip>
          <a:stretch>
            <a:fillRect/>
          </a:stretch>
        </p:blipFill>
        <p:spPr>
          <a:xfrm>
            <a:off x="1671705" y="0"/>
            <a:ext cx="2757487" cy="6858000"/>
          </a:xfrm>
          <a:prstGeom prst="rect">
            <a:avLst/>
          </a:prstGeom>
        </p:spPr>
      </p:pic>
      <p:sp>
        <p:nvSpPr>
          <p:cNvPr id="4" name="TextBox 3">
            <a:extLst>
              <a:ext uri="{FF2B5EF4-FFF2-40B4-BE49-F238E27FC236}">
                <a16:creationId xmlns:a16="http://schemas.microsoft.com/office/drawing/2014/main" id="{BEE238CD-E33B-476E-9304-02880D3495F4}"/>
              </a:ext>
            </a:extLst>
          </p:cNvPr>
          <p:cNvSpPr txBox="1"/>
          <p:nvPr/>
        </p:nvSpPr>
        <p:spPr>
          <a:xfrm>
            <a:off x="5544766" y="1313234"/>
            <a:ext cx="5992238" cy="3170099"/>
          </a:xfrm>
          <a:prstGeom prst="rect">
            <a:avLst/>
          </a:prstGeom>
          <a:noFill/>
        </p:spPr>
        <p:txBody>
          <a:bodyPr wrap="square" rtlCol="0">
            <a:spAutoFit/>
          </a:bodyPr>
          <a:lstStyle/>
          <a:p>
            <a:r>
              <a:rPr lang="en-US" sz="4000" dirty="0"/>
              <a:t>Rev. Charles Body (Rochester) and Rev. A. J. Jefferies (Underwood) at Baptist Annual Meeting, 1948.</a:t>
            </a:r>
          </a:p>
        </p:txBody>
      </p:sp>
    </p:spTree>
    <p:extLst>
      <p:ext uri="{BB962C8B-B14F-4D97-AF65-F5344CB8AC3E}">
        <p14:creationId xmlns:p14="http://schemas.microsoft.com/office/powerpoint/2010/main" val="278036769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1950 church bazaar in the barn">
            <a:extLst>
              <a:ext uri="{FF2B5EF4-FFF2-40B4-BE49-F238E27FC236}">
                <a16:creationId xmlns:a16="http://schemas.microsoft.com/office/drawing/2014/main" id="{5E46B432-2DC9-463C-9572-523F76FD03E2}"/>
              </a:ext>
            </a:extLst>
          </p:cNvPr>
          <p:cNvPicPr>
            <a:picLocks noGrp="1" noChangeAspect="1"/>
          </p:cNvPicPr>
          <p:nvPr isPhoto="1"/>
        </p:nvPicPr>
        <p:blipFill>
          <a:blip r:embed="rId2" cstate="screen">
            <a:lum/>
            <a:extLst>
              <a:ext uri="{28A0092B-C50C-407E-A947-70E740481C1C}">
                <a14:useLocalDpi xmlns:a14="http://schemas.microsoft.com/office/drawing/2010/main"/>
              </a:ext>
            </a:extLst>
          </a:blip>
          <a:stretch>
            <a:fillRect/>
          </a:stretch>
        </p:blipFill>
        <p:spPr>
          <a:xfrm>
            <a:off x="140781" y="0"/>
            <a:ext cx="8661400" cy="6858000"/>
          </a:xfrm>
          <a:prstGeom prst="rect">
            <a:avLst/>
          </a:prstGeom>
        </p:spPr>
      </p:pic>
      <p:sp>
        <p:nvSpPr>
          <p:cNvPr id="4" name="TextBox 3">
            <a:extLst>
              <a:ext uri="{FF2B5EF4-FFF2-40B4-BE49-F238E27FC236}">
                <a16:creationId xmlns:a16="http://schemas.microsoft.com/office/drawing/2014/main" id="{E10D761E-F0D6-4703-9DD3-FCC1D87CC598}"/>
              </a:ext>
            </a:extLst>
          </p:cNvPr>
          <p:cNvSpPr txBox="1"/>
          <p:nvPr/>
        </p:nvSpPr>
        <p:spPr>
          <a:xfrm>
            <a:off x="9275322" y="1298641"/>
            <a:ext cx="2543783" cy="2554545"/>
          </a:xfrm>
          <a:prstGeom prst="rect">
            <a:avLst/>
          </a:prstGeom>
          <a:noFill/>
        </p:spPr>
        <p:txBody>
          <a:bodyPr wrap="square" rtlCol="0">
            <a:spAutoFit/>
          </a:bodyPr>
          <a:lstStyle/>
          <a:p>
            <a:r>
              <a:rPr lang="en-US" sz="4000" dirty="0"/>
              <a:t>Church Bazar in the barn, 1950.</a:t>
            </a:r>
          </a:p>
        </p:txBody>
      </p:sp>
    </p:spTree>
    <p:extLst>
      <p:ext uri="{BB962C8B-B14F-4D97-AF65-F5344CB8AC3E}">
        <p14:creationId xmlns:p14="http://schemas.microsoft.com/office/powerpoint/2010/main" val="262823680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1950 friendly church open door bulletin">
            <a:extLst>
              <a:ext uri="{FF2B5EF4-FFF2-40B4-BE49-F238E27FC236}">
                <a16:creationId xmlns:a16="http://schemas.microsoft.com/office/drawing/2014/main" id="{AA79A15C-7B4D-4625-90D6-A1561F8F0B08}"/>
              </a:ext>
            </a:extLst>
          </p:cNvPr>
          <p:cNvPicPr>
            <a:picLocks noGrp="1" noChangeAspect="1"/>
          </p:cNvPicPr>
          <p:nvPr isPhoto="1"/>
        </p:nvPicPr>
        <p:blipFill>
          <a:blip r:embed="rId2" cstate="screen">
            <a:lum/>
            <a:extLst>
              <a:ext uri="{28A0092B-C50C-407E-A947-70E740481C1C}">
                <a14:useLocalDpi xmlns:a14="http://schemas.microsoft.com/office/drawing/2010/main"/>
              </a:ext>
            </a:extLst>
          </a:blip>
          <a:stretch>
            <a:fillRect/>
          </a:stretch>
        </p:blipFill>
        <p:spPr>
          <a:xfrm>
            <a:off x="352189" y="0"/>
            <a:ext cx="4911725" cy="6858000"/>
          </a:xfrm>
          <a:prstGeom prst="rect">
            <a:avLst/>
          </a:prstGeom>
        </p:spPr>
      </p:pic>
      <p:sp>
        <p:nvSpPr>
          <p:cNvPr id="2" name="TextBox 1">
            <a:extLst>
              <a:ext uri="{FF2B5EF4-FFF2-40B4-BE49-F238E27FC236}">
                <a16:creationId xmlns:a16="http://schemas.microsoft.com/office/drawing/2014/main" id="{C4F7F560-4992-4726-BD14-13D79497A136}"/>
              </a:ext>
            </a:extLst>
          </p:cNvPr>
          <p:cNvSpPr txBox="1"/>
          <p:nvPr/>
        </p:nvSpPr>
        <p:spPr>
          <a:xfrm>
            <a:off x="6018179" y="1634247"/>
            <a:ext cx="4944894" cy="707886"/>
          </a:xfrm>
          <a:prstGeom prst="rect">
            <a:avLst/>
          </a:prstGeom>
          <a:noFill/>
        </p:spPr>
        <p:txBody>
          <a:bodyPr wrap="square" rtlCol="0">
            <a:spAutoFit/>
          </a:bodyPr>
          <a:lstStyle/>
          <a:p>
            <a:r>
              <a:rPr lang="en-US" sz="4000" dirty="0"/>
              <a:t>Church Bulletin, 1950</a:t>
            </a:r>
          </a:p>
        </p:txBody>
      </p:sp>
      <p:sp>
        <p:nvSpPr>
          <p:cNvPr id="4" name="TextBox 3">
            <a:extLst>
              <a:ext uri="{FF2B5EF4-FFF2-40B4-BE49-F238E27FC236}">
                <a16:creationId xmlns:a16="http://schemas.microsoft.com/office/drawing/2014/main" id="{0111E304-41ED-4A5F-A3E3-1D4F6B065C03}"/>
              </a:ext>
            </a:extLst>
          </p:cNvPr>
          <p:cNvSpPr txBox="1"/>
          <p:nvPr/>
        </p:nvSpPr>
        <p:spPr>
          <a:xfrm>
            <a:off x="6096000" y="4387174"/>
            <a:ext cx="5275634" cy="1323439"/>
          </a:xfrm>
          <a:prstGeom prst="rect">
            <a:avLst/>
          </a:prstGeom>
          <a:noFill/>
        </p:spPr>
        <p:txBody>
          <a:bodyPr wrap="square" rtlCol="0">
            <a:spAutoFit/>
          </a:bodyPr>
          <a:lstStyle/>
          <a:p>
            <a:r>
              <a:rPr lang="en-US" sz="4000" dirty="0"/>
              <a:t>Tagline: “The Friendly Baptist Church”</a:t>
            </a:r>
          </a:p>
        </p:txBody>
      </p:sp>
    </p:spTree>
    <p:extLst>
      <p:ext uri="{BB962C8B-B14F-4D97-AF65-F5344CB8AC3E}">
        <p14:creationId xmlns:p14="http://schemas.microsoft.com/office/powerpoint/2010/main" val="11384646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PXL_20200930_150959523">
            <a:extLst>
              <a:ext uri="{FF2B5EF4-FFF2-40B4-BE49-F238E27FC236}">
                <a16:creationId xmlns:a16="http://schemas.microsoft.com/office/drawing/2014/main" id="{E5E86BD8-3F97-4148-864F-4EF043C26F5A}"/>
              </a:ext>
            </a:extLst>
          </p:cNvPr>
          <p:cNvPicPr>
            <a:picLocks noGrp="1" noChangeAspect="1"/>
          </p:cNvPicPr>
          <p:nvPr isPhoto="1"/>
        </p:nvPicPr>
        <p:blipFill>
          <a:blip r:embed="rId2" cstate="screen">
            <a:extLst>
              <a:ext uri="{28A0092B-C50C-407E-A947-70E740481C1C}">
                <a14:useLocalDpi xmlns:a14="http://schemas.microsoft.com/office/drawing/2010/main"/>
              </a:ext>
            </a:extLst>
          </a:blip>
          <a:stretch>
            <a:fillRect/>
          </a:stretch>
        </p:blipFill>
        <p:spPr>
          <a:xfrm>
            <a:off x="4006850" y="643466"/>
            <a:ext cx="4178300" cy="5571067"/>
          </a:xfrm>
          <a:prstGeom prst="rect">
            <a:avLst/>
          </a:prstGeom>
        </p:spPr>
      </p:pic>
    </p:spTree>
    <p:extLst>
      <p:ext uri="{BB962C8B-B14F-4D97-AF65-F5344CB8AC3E}">
        <p14:creationId xmlns:p14="http://schemas.microsoft.com/office/powerpoint/2010/main" val="83429524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Freeform 5">
            <a:extLst>
              <a:ext uri="{FF2B5EF4-FFF2-40B4-BE49-F238E27FC236}">
                <a16:creationId xmlns:a16="http://schemas.microsoft.com/office/drawing/2014/main" id="{07322A9E-F1EC-405E-8971-BA906EFFCC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29674" y="1290909"/>
            <a:ext cx="9702800" cy="5573512"/>
          </a:xfrm>
          <a:custGeom>
            <a:avLst/>
            <a:gdLst>
              <a:gd name="T0" fmla="*/ 1752 w 2038"/>
              <a:gd name="T1" fmla="*/ 1169 h 1169"/>
              <a:gd name="T2" fmla="*/ 1487 w 2038"/>
              <a:gd name="T3" fmla="*/ 334 h 1169"/>
              <a:gd name="T4" fmla="*/ 860 w 2038"/>
              <a:gd name="T5" fmla="*/ 22 h 1169"/>
              <a:gd name="T6" fmla="*/ 199 w 2038"/>
              <a:gd name="T7" fmla="*/ 318 h 1169"/>
              <a:gd name="T8" fmla="*/ 399 w 2038"/>
              <a:gd name="T9" fmla="*/ 1165 h 1169"/>
            </a:gdLst>
            <a:ahLst/>
            <a:cxnLst>
              <a:cxn ang="0">
                <a:pos x="T0" y="T1"/>
              </a:cxn>
              <a:cxn ang="0">
                <a:pos x="T2" y="T3"/>
              </a:cxn>
              <a:cxn ang="0">
                <a:pos x="T4" y="T5"/>
              </a:cxn>
              <a:cxn ang="0">
                <a:pos x="T6" y="T7"/>
              </a:cxn>
              <a:cxn ang="0">
                <a:pos x="T8" y="T9"/>
              </a:cxn>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Freeform 6">
            <a:extLst>
              <a:ext uri="{FF2B5EF4-FFF2-40B4-BE49-F238E27FC236}">
                <a16:creationId xmlns:a16="http://schemas.microsoft.com/office/drawing/2014/main" id="{A5704422-1118-4FD1-95AD-29A064EB80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70451" y="2010741"/>
            <a:ext cx="7373938" cy="4848892"/>
          </a:xfrm>
          <a:custGeom>
            <a:avLst/>
            <a:gdLst>
              <a:gd name="T0" fmla="*/ 1025 w 1549"/>
              <a:gd name="T1" fmla="*/ 1016 h 1017"/>
              <a:gd name="T2" fmla="*/ 1443 w 1549"/>
              <a:gd name="T3" fmla="*/ 592 h 1017"/>
              <a:gd name="T4" fmla="*/ 782 w 1549"/>
              <a:gd name="T5" fmla="*/ 53 h 1017"/>
              <a:gd name="T6" fmla="*/ 150 w 1549"/>
              <a:gd name="T7" fmla="*/ 329 h 1017"/>
              <a:gd name="T8" fmla="*/ 477 w 1549"/>
              <a:gd name="T9" fmla="*/ 1017 h 1017"/>
            </a:gdLst>
            <a:ahLst/>
            <a:cxnLst>
              <a:cxn ang="0">
                <a:pos x="T0" y="T1"/>
              </a:cxn>
              <a:cxn ang="0">
                <a:pos x="T2" y="T3"/>
              </a:cxn>
              <a:cxn ang="0">
                <a:pos x="T4" y="T5"/>
              </a:cxn>
              <a:cxn ang="0">
                <a:pos x="T6" y="T7"/>
              </a:cxn>
              <a:cxn ang="0">
                <a:pos x="T8" y="T9"/>
              </a:cxn>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1" name="Freeform 7">
            <a:extLst>
              <a:ext uri="{FF2B5EF4-FFF2-40B4-BE49-F238E27FC236}">
                <a16:creationId xmlns:a16="http://schemas.microsoft.com/office/drawing/2014/main" id="{A88B2AAA-B805-498E-A9E6-98B8858554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251351" y="1780905"/>
            <a:ext cx="8035925" cy="5083516"/>
          </a:xfrm>
          <a:custGeom>
            <a:avLst/>
            <a:gdLst>
              <a:gd name="T0" fmla="*/ 1302 w 1688"/>
              <a:gd name="T1" fmla="*/ 1066 h 1066"/>
              <a:gd name="T2" fmla="*/ 1613 w 1688"/>
              <a:gd name="T3" fmla="*/ 850 h 1066"/>
              <a:gd name="T4" fmla="*/ 1517 w 1688"/>
              <a:gd name="T5" fmla="*/ 471 h 1066"/>
              <a:gd name="T6" fmla="*/ 798 w 1688"/>
              <a:gd name="T7" fmla="*/ 28 h 1066"/>
              <a:gd name="T8" fmla="*/ 181 w 1688"/>
              <a:gd name="T9" fmla="*/ 333 h 1066"/>
              <a:gd name="T10" fmla="*/ 420 w 1688"/>
              <a:gd name="T11" fmla="*/ 1066 h 1066"/>
            </a:gdLst>
            <a:ahLst/>
            <a:cxnLst>
              <a:cxn ang="0">
                <a:pos x="T0" y="T1"/>
              </a:cxn>
              <a:cxn ang="0">
                <a:pos x="T2" y="T3"/>
              </a:cxn>
              <a:cxn ang="0">
                <a:pos x="T4" y="T5"/>
              </a:cxn>
              <a:cxn ang="0">
                <a:pos x="T6" y="T7"/>
              </a:cxn>
              <a:cxn ang="0">
                <a:pos x="T8" y="T9"/>
              </a:cxn>
              <a:cxn ang="0">
                <a:pos x="T10" y="T11"/>
              </a:cxn>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 name="Freeform 8">
            <a:extLst>
              <a:ext uri="{FF2B5EF4-FFF2-40B4-BE49-F238E27FC236}">
                <a16:creationId xmlns:a16="http://schemas.microsoft.com/office/drawing/2014/main" id="{9B8051E0-19D7-43E1-BFD9-E6DBFEB3A3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061" y="542347"/>
            <a:ext cx="10334625" cy="6322075"/>
          </a:xfrm>
          <a:custGeom>
            <a:avLst/>
            <a:gdLst>
              <a:gd name="T0" fmla="*/ 1873 w 2171"/>
              <a:gd name="T1" fmla="*/ 1326 h 1326"/>
              <a:gd name="T2" fmla="*/ 1609 w 2171"/>
              <a:gd name="T3" fmla="*/ 473 h 1326"/>
              <a:gd name="T4" fmla="*/ 880 w 2171"/>
              <a:gd name="T5" fmla="*/ 63 h 1326"/>
              <a:gd name="T6" fmla="*/ 0 w 2171"/>
              <a:gd name="T7" fmla="*/ 423 h 1326"/>
            </a:gdLst>
            <a:ahLst/>
            <a:cxnLst>
              <a:cxn ang="0">
                <a:pos x="T0" y="T1"/>
              </a:cxn>
              <a:cxn ang="0">
                <a:pos x="T2" y="T3"/>
              </a:cxn>
              <a:cxn ang="0">
                <a:pos x="T4" y="T5"/>
              </a:cxn>
              <a:cxn ang="0">
                <a:pos x="T6" y="T7"/>
              </a:cxn>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 name="Freeform 9">
            <a:extLst>
              <a:ext uri="{FF2B5EF4-FFF2-40B4-BE49-F238E27FC236}">
                <a16:creationId xmlns:a16="http://schemas.microsoft.com/office/drawing/2014/main" id="{4EDB2B02-86A2-46F5-A4BE-B7D9B10411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701" y="6178751"/>
            <a:ext cx="504825" cy="681527"/>
          </a:xfrm>
          <a:custGeom>
            <a:avLst/>
            <a:gdLst>
              <a:gd name="T0" fmla="*/ 0 w 106"/>
              <a:gd name="T1" fmla="*/ 0 h 143"/>
              <a:gd name="T2" fmla="*/ 106 w 106"/>
              <a:gd name="T3" fmla="*/ 143 h 143"/>
            </a:gdLst>
            <a:ahLst/>
            <a:cxnLst>
              <a:cxn ang="0">
                <a:pos x="T0" y="T1"/>
              </a:cxn>
              <a:cxn ang="0">
                <a:pos x="T2" y="T3"/>
              </a:cxn>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 name="Freeform 10">
            <a:extLst>
              <a:ext uri="{FF2B5EF4-FFF2-40B4-BE49-F238E27FC236}">
                <a16:creationId xmlns:a16="http://schemas.microsoft.com/office/drawing/2014/main" id="{43954639-FB5D-41F4-9560-6F6DFE7784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061" y="-59376"/>
            <a:ext cx="11091863" cy="6923796"/>
          </a:xfrm>
          <a:custGeom>
            <a:avLst/>
            <a:gdLst>
              <a:gd name="T0" fmla="*/ 2046 w 2330"/>
              <a:gd name="T1" fmla="*/ 1452 h 1452"/>
              <a:gd name="T2" fmla="*/ 1813 w 2330"/>
              <a:gd name="T3" fmla="*/ 601 h 1452"/>
              <a:gd name="T4" fmla="*/ 956 w 2330"/>
              <a:gd name="T5" fmla="*/ 97 h 1452"/>
              <a:gd name="T6" fmla="*/ 0 w 2330"/>
              <a:gd name="T7" fmla="*/ 366 h 1452"/>
            </a:gdLst>
            <a:ahLst/>
            <a:cxnLst>
              <a:cxn ang="0">
                <a:pos x="T0" y="T1"/>
              </a:cxn>
              <a:cxn ang="0">
                <a:pos x="T2" y="T3"/>
              </a:cxn>
              <a:cxn ang="0">
                <a:pos x="T4" y="T5"/>
              </a:cxn>
              <a:cxn ang="0">
                <a:pos x="T6" y="T7"/>
              </a:cxn>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2" name="Freeform 12">
            <a:extLst>
              <a:ext uri="{FF2B5EF4-FFF2-40B4-BE49-F238E27FC236}">
                <a16:creationId xmlns:a16="http://schemas.microsoft.com/office/drawing/2014/main" id="{E898931C-0323-41FA-A036-20F818B1FF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061" y="-1916"/>
            <a:ext cx="1057275" cy="614491"/>
          </a:xfrm>
          <a:custGeom>
            <a:avLst/>
            <a:gdLst>
              <a:gd name="T0" fmla="*/ 222 w 222"/>
              <a:gd name="T1" fmla="*/ 0 h 129"/>
              <a:gd name="T2" fmla="*/ 0 w 222"/>
              <a:gd name="T3" fmla="*/ 129 h 129"/>
            </a:gdLst>
            <a:ahLst/>
            <a:cxnLst>
              <a:cxn ang="0">
                <a:pos x="T0" y="T1"/>
              </a:cxn>
              <a:cxn ang="0">
                <a:pos x="T2" y="T3"/>
              </a:cxn>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4" name="Freeform 14">
            <a:extLst>
              <a:ext uri="{FF2B5EF4-FFF2-40B4-BE49-F238E27FC236}">
                <a16:creationId xmlns:a16="http://schemas.microsoft.com/office/drawing/2014/main" id="{89AFE9DD-0792-4B98-B4EB-97ACA17E6A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701" y="-6705"/>
            <a:ext cx="595313" cy="352734"/>
          </a:xfrm>
          <a:custGeom>
            <a:avLst/>
            <a:gdLst>
              <a:gd name="T0" fmla="*/ 125 w 125"/>
              <a:gd name="T1" fmla="*/ 0 h 74"/>
              <a:gd name="T2" fmla="*/ 0 w 125"/>
              <a:gd name="T3" fmla="*/ 74 h 74"/>
            </a:gdLst>
            <a:ahLst/>
            <a:cxnLst>
              <a:cxn ang="0">
                <a:pos x="T0" y="T1"/>
              </a:cxn>
              <a:cxn ang="0">
                <a:pos x="T2" y="T3"/>
              </a:cxn>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6" name="Freeform 16">
            <a:extLst>
              <a:ext uri="{FF2B5EF4-FFF2-40B4-BE49-F238E27FC236}">
                <a16:creationId xmlns:a16="http://schemas.microsoft.com/office/drawing/2014/main" id="{3981F5C4-9AE1-404E-AF44-A4E6DB374F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061" y="-1916"/>
            <a:ext cx="357188" cy="213875"/>
          </a:xfrm>
          <a:custGeom>
            <a:avLst/>
            <a:gdLst>
              <a:gd name="T0" fmla="*/ 75 w 75"/>
              <a:gd name="T1" fmla="*/ 0 h 45"/>
              <a:gd name="T2" fmla="*/ 0 w 75"/>
              <a:gd name="T3" fmla="*/ 45 h 45"/>
            </a:gdLst>
            <a:ahLst/>
            <a:cxnLst>
              <a:cxn ang="0">
                <a:pos x="T0" y="T1"/>
              </a:cxn>
              <a:cxn ang="0">
                <a:pos x="T2" y="T3"/>
              </a:cxn>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8" name="Freeform 11">
            <a:extLst>
              <a:ext uri="{FF2B5EF4-FFF2-40B4-BE49-F238E27FC236}">
                <a16:creationId xmlns:a16="http://schemas.microsoft.com/office/drawing/2014/main" id="{763C1781-8726-4FAC-8C45-FF40376BE4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426601" y="-1916"/>
            <a:ext cx="5788025" cy="6847184"/>
          </a:xfrm>
          <a:custGeom>
            <a:avLst/>
            <a:gdLst>
              <a:gd name="T0" fmla="*/ 1094 w 1216"/>
              <a:gd name="T1" fmla="*/ 1436 h 1436"/>
              <a:gd name="T2" fmla="*/ 709 w 1216"/>
              <a:gd name="T3" fmla="*/ 551 h 1436"/>
              <a:gd name="T4" fmla="*/ 0 w 1216"/>
              <a:gd name="T5" fmla="*/ 0 h 1436"/>
            </a:gdLst>
            <a:ahLst/>
            <a:cxnLst>
              <a:cxn ang="0">
                <a:pos x="T0" y="T1"/>
              </a:cxn>
              <a:cxn ang="0">
                <a:pos x="T2" y="T3"/>
              </a:cxn>
              <a:cxn ang="0">
                <a:pos x="T4" y="T5"/>
              </a:cxn>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0" name="Freeform 21">
            <a:extLst>
              <a:ext uri="{FF2B5EF4-FFF2-40B4-BE49-F238E27FC236}">
                <a16:creationId xmlns:a16="http://schemas.microsoft.com/office/drawing/2014/main" id="{301491B5-56C7-43DC-A3D9-861EECCA05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9235014" y="2872"/>
            <a:ext cx="2951163" cy="2555325"/>
          </a:xfrm>
          <a:custGeom>
            <a:avLst/>
            <a:gdLst>
              <a:gd name="T0" fmla="*/ 620 w 620"/>
              <a:gd name="T1" fmla="*/ 536 h 536"/>
              <a:gd name="T2" fmla="*/ 0 w 620"/>
              <a:gd name="T3" fmla="*/ 0 h 536"/>
            </a:gdLst>
            <a:ahLst/>
            <a:cxnLst>
              <a:cxn ang="0">
                <a:pos x="T0" y="T1"/>
              </a:cxn>
              <a:cxn ang="0">
                <a:pos x="T2" y="T3"/>
              </a:cxn>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TextBox 4">
            <a:extLst>
              <a:ext uri="{FF2B5EF4-FFF2-40B4-BE49-F238E27FC236}">
                <a16:creationId xmlns:a16="http://schemas.microsoft.com/office/drawing/2014/main" id="{4F479CC3-E746-46BE-AEC0-7725AAAAC0AD}"/>
              </a:ext>
            </a:extLst>
          </p:cNvPr>
          <p:cNvSpPr txBox="1"/>
          <p:nvPr/>
        </p:nvSpPr>
        <p:spPr>
          <a:xfrm>
            <a:off x="8842248" y="1481328"/>
            <a:ext cx="2926080" cy="2468880"/>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4000" dirty="0">
                <a:latin typeface="+mj-lt"/>
                <a:ea typeface="+mj-ea"/>
                <a:cs typeface="+mj-cs"/>
              </a:rPr>
              <a:t>Sketch of Underwood’s First Building</a:t>
            </a:r>
          </a:p>
        </p:txBody>
      </p:sp>
      <p:sp>
        <p:nvSpPr>
          <p:cNvPr id="32" name="Freeform 22">
            <a:extLst>
              <a:ext uri="{FF2B5EF4-FFF2-40B4-BE49-F238E27FC236}">
                <a16:creationId xmlns:a16="http://schemas.microsoft.com/office/drawing/2014/main" id="{237E2353-22DF-46E0-A200-FB30F8F394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0020826" y="-1916"/>
            <a:ext cx="2165350" cy="1358265"/>
          </a:xfrm>
          <a:custGeom>
            <a:avLst/>
            <a:gdLst>
              <a:gd name="T0" fmla="*/ 0 w 455"/>
              <a:gd name="T1" fmla="*/ 0 h 285"/>
              <a:gd name="T2" fmla="*/ 455 w 455"/>
              <a:gd name="T3" fmla="*/ 285 h 285"/>
            </a:gdLst>
            <a:ahLst/>
            <a:cxnLst>
              <a:cxn ang="0">
                <a:pos x="T0" y="T1"/>
              </a:cxn>
              <a:cxn ang="0">
                <a:pos x="T2" y="T3"/>
              </a:cxn>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4" name="Freeform 23">
            <a:extLst>
              <a:ext uri="{FF2B5EF4-FFF2-40B4-BE49-F238E27FC236}">
                <a16:creationId xmlns:a16="http://schemas.microsoft.com/office/drawing/2014/main" id="{DD6138DB-057B-45F7-A5F4-E7BFDA20D0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290826" y="-1916"/>
            <a:ext cx="895350" cy="534687"/>
          </a:xfrm>
          <a:custGeom>
            <a:avLst/>
            <a:gdLst>
              <a:gd name="T0" fmla="*/ 0 w 188"/>
              <a:gd name="T1" fmla="*/ 0 h 112"/>
              <a:gd name="T2" fmla="*/ 188 w 188"/>
              <a:gd name="T3" fmla="*/ 112 h 112"/>
            </a:gdLst>
            <a:ahLst/>
            <a:cxnLst>
              <a:cxn ang="0">
                <a:pos x="T0" y="T1"/>
              </a:cxn>
              <a:cxn ang="0">
                <a:pos x="T2" y="T3"/>
              </a:cxn>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6" name="Freeform: Shape 35">
            <a:extLst>
              <a:ext uri="{FF2B5EF4-FFF2-40B4-BE49-F238E27FC236}">
                <a16:creationId xmlns:a16="http://schemas.microsoft.com/office/drawing/2014/main" id="{79A54AB1-B64F-4843-BFAB-81CB74E66B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931529">
            <a:off x="752078" y="2218040"/>
            <a:ext cx="4418757" cy="4259609"/>
          </a:xfrm>
          <a:custGeom>
            <a:avLst/>
            <a:gdLst>
              <a:gd name="connsiteX0" fmla="*/ 404107 w 4507111"/>
              <a:gd name="connsiteY0" fmla="*/ 0 h 4344781"/>
              <a:gd name="connsiteX1" fmla="*/ 371857 w 4507111"/>
              <a:gd name="connsiteY1" fmla="*/ 117359 h 4344781"/>
              <a:gd name="connsiteX2" fmla="*/ 307833 w 4507111"/>
              <a:gd name="connsiteY2" fmla="*/ 632970 h 4344781"/>
              <a:gd name="connsiteX3" fmla="*/ 3569418 w 4507111"/>
              <a:gd name="connsiteY3" fmla="*/ 4141149 h 4344781"/>
              <a:gd name="connsiteX4" fmla="*/ 4440861 w 4507111"/>
              <a:gd name="connsiteY4" fmla="*/ 4332480 h 4344781"/>
              <a:gd name="connsiteX5" fmla="*/ 4507111 w 4507111"/>
              <a:gd name="connsiteY5" fmla="*/ 4341752 h 4344781"/>
              <a:gd name="connsiteX6" fmla="*/ 4296045 w 4507111"/>
              <a:gd name="connsiteY6" fmla="*/ 4344781 h 4344781"/>
              <a:gd name="connsiteX7" fmla="*/ 3749565 w 4507111"/>
              <a:gd name="connsiteY7" fmla="*/ 4321853 h 4344781"/>
              <a:gd name="connsiteX8" fmla="*/ 36764 w 4507111"/>
              <a:gd name="connsiteY8" fmla="*/ 1629794 h 4344781"/>
              <a:gd name="connsiteX9" fmla="*/ 300069 w 4507111"/>
              <a:gd name="connsiteY9" fmla="*/ 144750 h 4344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07111" h="4344781">
                <a:moveTo>
                  <a:pt x="404107" y="0"/>
                </a:moveTo>
                <a:lnTo>
                  <a:pt x="371857" y="117359"/>
                </a:lnTo>
                <a:cubicBezTo>
                  <a:pt x="333827" y="278567"/>
                  <a:pt x="311875" y="450459"/>
                  <a:pt x="307833" y="632970"/>
                </a:cubicBezTo>
                <a:cubicBezTo>
                  <a:pt x="264711" y="2579752"/>
                  <a:pt x="2253987" y="3769243"/>
                  <a:pt x="3569418" y="4141149"/>
                </a:cubicBezTo>
                <a:cubicBezTo>
                  <a:pt x="3816061" y="4210881"/>
                  <a:pt x="4114807" y="4279754"/>
                  <a:pt x="4440861" y="4332480"/>
                </a:cubicBezTo>
                <a:lnTo>
                  <a:pt x="4507111" y="4341752"/>
                </a:lnTo>
                <a:lnTo>
                  <a:pt x="4296045" y="4344781"/>
                </a:lnTo>
                <a:cubicBezTo>
                  <a:pt x="4097363" y="4343711"/>
                  <a:pt x="3912623" y="4335104"/>
                  <a:pt x="3749565" y="4321853"/>
                </a:cubicBezTo>
                <a:cubicBezTo>
                  <a:pt x="2445102" y="4215850"/>
                  <a:pt x="356405" y="3466499"/>
                  <a:pt x="36764" y="1629794"/>
                </a:cubicBezTo>
                <a:cubicBezTo>
                  <a:pt x="-63123" y="1055823"/>
                  <a:pt x="45741" y="555869"/>
                  <a:pt x="300069" y="144750"/>
                </a:cubicBezTo>
                <a:close/>
              </a:path>
            </a:pathLst>
          </a:cu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pic>
        <p:nvPicPr>
          <p:cNvPr id="3" name="Picture 2" descr="1st bldg sketch">
            <a:extLst>
              <a:ext uri="{FF2B5EF4-FFF2-40B4-BE49-F238E27FC236}">
                <a16:creationId xmlns:a16="http://schemas.microsoft.com/office/drawing/2014/main" id="{A1A2C1E0-AEBB-49AF-A67A-317F36B8F509}"/>
              </a:ext>
            </a:extLst>
          </p:cNvPr>
          <p:cNvPicPr>
            <a:picLocks noGrp="1" noChangeAspect="1"/>
          </p:cNvPicPr>
          <p:nvPr isPhoto="1"/>
        </p:nvPicPr>
        <p:blipFill rotWithShape="1">
          <a:blip r:embed="rId2" cstate="screen">
            <a:extLst>
              <a:ext uri="{28A0092B-C50C-407E-A947-70E740481C1C}">
                <a14:useLocalDpi xmlns:a14="http://schemas.microsoft.com/office/drawing/2010/main"/>
              </a:ext>
            </a:extLst>
          </a:blip>
          <a:srcRect/>
          <a:stretch/>
        </p:blipFill>
        <p:spPr>
          <a:xfrm>
            <a:off x="921910" y="465243"/>
            <a:ext cx="7761924" cy="5343065"/>
          </a:xfrm>
          <a:custGeom>
            <a:avLst/>
            <a:gdLst/>
            <a:ahLst/>
            <a:cxnLst/>
            <a:rect l="l" t="t" r="r" b="b"/>
            <a:pathLst>
              <a:path w="7761924" h="5343065">
                <a:moveTo>
                  <a:pt x="3025687" y="76"/>
                </a:moveTo>
                <a:cubicBezTo>
                  <a:pt x="3140786" y="756"/>
                  <a:pt x="3256631" y="6055"/>
                  <a:pt x="3372722" y="16088"/>
                </a:cubicBezTo>
                <a:cubicBezTo>
                  <a:pt x="5230178" y="176616"/>
                  <a:pt x="7761924" y="1424594"/>
                  <a:pt x="7761924" y="3316816"/>
                </a:cubicBezTo>
                <a:cubicBezTo>
                  <a:pt x="7646022" y="5237647"/>
                  <a:pt x="4988715" y="5423921"/>
                  <a:pt x="3701109" y="5320611"/>
                </a:cubicBezTo>
                <a:cubicBezTo>
                  <a:pt x="2413504" y="5217301"/>
                  <a:pt x="351800" y="4486992"/>
                  <a:pt x="36290" y="2696959"/>
                </a:cubicBezTo>
                <a:cubicBezTo>
                  <a:pt x="-259500" y="1018804"/>
                  <a:pt x="1299198" y="-10133"/>
                  <a:pt x="3025687" y="76"/>
                </a:cubicBezTo>
                <a:close/>
              </a:path>
            </a:pathLst>
          </a:custGeom>
        </p:spPr>
      </p:pic>
    </p:spTree>
    <p:extLst>
      <p:ext uri="{BB962C8B-B14F-4D97-AF65-F5344CB8AC3E}">
        <p14:creationId xmlns:p14="http://schemas.microsoft.com/office/powerpoint/2010/main" val="410028770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PXL_20200930_151032723 (2)">
            <a:extLst>
              <a:ext uri="{FF2B5EF4-FFF2-40B4-BE49-F238E27FC236}">
                <a16:creationId xmlns:a16="http://schemas.microsoft.com/office/drawing/2014/main" id="{77905B5B-7F01-4F5E-8B6A-FA819FD5B4B4}"/>
              </a:ext>
            </a:extLst>
          </p:cNvPr>
          <p:cNvPicPr>
            <a:picLocks noGrp="1" noChangeAspect="1"/>
          </p:cNvPicPr>
          <p:nvPr isPhoto="1"/>
        </p:nvPicPr>
        <p:blipFill>
          <a:blip r:embed="rId2" cstate="screen">
            <a:extLst>
              <a:ext uri="{28A0092B-C50C-407E-A947-70E740481C1C}">
                <a14:useLocalDpi xmlns:a14="http://schemas.microsoft.com/office/drawing/2010/main"/>
              </a:ext>
            </a:extLst>
          </a:blip>
          <a:stretch>
            <a:fillRect/>
          </a:stretch>
        </p:blipFill>
        <p:spPr>
          <a:xfrm>
            <a:off x="2547550" y="643466"/>
            <a:ext cx="7096900" cy="5571067"/>
          </a:xfrm>
          <a:prstGeom prst="rect">
            <a:avLst/>
          </a:prstGeom>
        </p:spPr>
      </p:pic>
    </p:spTree>
    <p:extLst>
      <p:ext uri="{BB962C8B-B14F-4D97-AF65-F5344CB8AC3E}">
        <p14:creationId xmlns:p14="http://schemas.microsoft.com/office/powerpoint/2010/main" val="25714459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PXL_20200930_151058550 (2)">
            <a:extLst>
              <a:ext uri="{FF2B5EF4-FFF2-40B4-BE49-F238E27FC236}">
                <a16:creationId xmlns:a16="http://schemas.microsoft.com/office/drawing/2014/main" id="{77AF80DC-FEED-4742-9728-3E534907FCCC}"/>
              </a:ext>
            </a:extLst>
          </p:cNvPr>
          <p:cNvPicPr>
            <a:picLocks noGrp="1" noChangeAspect="1"/>
          </p:cNvPicPr>
          <p:nvPr isPhoto="1"/>
        </p:nvPicPr>
        <p:blipFill>
          <a:blip r:embed="rId2" cstate="screen">
            <a:extLst>
              <a:ext uri="{28A0092B-C50C-407E-A947-70E740481C1C}">
                <a14:useLocalDpi xmlns:a14="http://schemas.microsoft.com/office/drawing/2010/main"/>
              </a:ext>
            </a:extLst>
          </a:blip>
          <a:stretch>
            <a:fillRect/>
          </a:stretch>
        </p:blipFill>
        <p:spPr>
          <a:xfrm>
            <a:off x="3216896" y="643467"/>
            <a:ext cx="5758208" cy="5571066"/>
          </a:xfrm>
          <a:prstGeom prst="rect">
            <a:avLst/>
          </a:prstGeom>
        </p:spPr>
      </p:pic>
    </p:spTree>
    <p:extLst>
      <p:ext uri="{BB962C8B-B14F-4D97-AF65-F5344CB8AC3E}">
        <p14:creationId xmlns:p14="http://schemas.microsoft.com/office/powerpoint/2010/main" val="260695440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1D0AF59-99C3-4251-AB9A-C966C6AD44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1855405F-37A2-4869-9154-F8BE3BECE6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PXL_20200930_151203278 (2)">
            <a:extLst>
              <a:ext uri="{FF2B5EF4-FFF2-40B4-BE49-F238E27FC236}">
                <a16:creationId xmlns:a16="http://schemas.microsoft.com/office/drawing/2014/main" id="{D87541D2-5BB7-481A-840C-39B9AA420979}"/>
              </a:ext>
            </a:extLst>
          </p:cNvPr>
          <p:cNvPicPr>
            <a:picLocks noGrp="1" noChangeAspect="1"/>
          </p:cNvPicPr>
          <p:nvPr isPhoto="1"/>
        </p:nvPicPr>
        <p:blipFill>
          <a:blip r:embed="rId2" cstate="screen">
            <a:extLst>
              <a:ext uri="{28A0092B-C50C-407E-A947-70E740481C1C}">
                <a14:useLocalDpi xmlns:a14="http://schemas.microsoft.com/office/drawing/2010/main"/>
              </a:ext>
            </a:extLst>
          </a:blip>
          <a:stretch>
            <a:fillRect/>
          </a:stretch>
        </p:blipFill>
        <p:spPr>
          <a:xfrm>
            <a:off x="3043361" y="643467"/>
            <a:ext cx="6105277" cy="5571066"/>
          </a:xfrm>
          <a:prstGeom prst="rect">
            <a:avLst/>
          </a:prstGeom>
        </p:spPr>
      </p:pic>
    </p:spTree>
    <p:extLst>
      <p:ext uri="{BB962C8B-B14F-4D97-AF65-F5344CB8AC3E}">
        <p14:creationId xmlns:p14="http://schemas.microsoft.com/office/powerpoint/2010/main" val="125323573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6FF76B9-219D-4469-AF87-0236D29032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0" name="Group 9">
            <a:extLst>
              <a:ext uri="{FF2B5EF4-FFF2-40B4-BE49-F238E27FC236}">
                <a16:creationId xmlns:a16="http://schemas.microsoft.com/office/drawing/2014/main" id="{DB88BD78-87E1-424D-B479-C37D8E41B12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10964637" y="2358"/>
            <a:ext cx="1876653" cy="1766008"/>
            <a:chOff x="-648769" y="2358"/>
            <a:chExt cx="1876653" cy="1766008"/>
          </a:xfrm>
        </p:grpSpPr>
        <p:sp>
          <p:nvSpPr>
            <p:cNvPr id="11" name="Freeform: Shape 10">
              <a:extLst>
                <a:ext uri="{FF2B5EF4-FFF2-40B4-BE49-F238E27FC236}">
                  <a16:creationId xmlns:a16="http://schemas.microsoft.com/office/drawing/2014/main" id="{C05EB894-9410-4B20-95E4-7A25101AB8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415188" y="-231223"/>
              <a:ext cx="1409491" cy="1876653"/>
            </a:xfrm>
            <a:custGeom>
              <a:avLst/>
              <a:gdLst>
                <a:gd name="connsiteX0" fmla="*/ 0 w 1409491"/>
                <a:gd name="connsiteY0" fmla="*/ 643075 h 1876653"/>
                <a:gd name="connsiteX1" fmla="*/ 643075 w 1409491"/>
                <a:gd name="connsiteY1" fmla="*/ 0 h 1876653"/>
                <a:gd name="connsiteX2" fmla="*/ 1409491 w 1409491"/>
                <a:gd name="connsiteY2" fmla="*/ 0 h 1876653"/>
                <a:gd name="connsiteX3" fmla="*/ 1409491 w 1409491"/>
                <a:gd name="connsiteY3" fmla="*/ 1876653 h 1876653"/>
                <a:gd name="connsiteX4" fmla="*/ 1233578 w 1409491"/>
                <a:gd name="connsiteY4" fmla="*/ 1876653 h 18766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491" h="1876653">
                  <a:moveTo>
                    <a:pt x="0" y="643075"/>
                  </a:moveTo>
                  <a:lnTo>
                    <a:pt x="643075" y="0"/>
                  </a:lnTo>
                  <a:lnTo>
                    <a:pt x="1409491" y="0"/>
                  </a:lnTo>
                  <a:lnTo>
                    <a:pt x="1409491" y="1876653"/>
                  </a:lnTo>
                  <a:lnTo>
                    <a:pt x="1233578" y="1876653"/>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166E38B6-B050-4340-8E8F-3A971DADC0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301285" y="128278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Rectangle 13">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2737196" y="6033666"/>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Isosceles Triangle 15">
            <a:extLst>
              <a:ext uri="{FF2B5EF4-FFF2-40B4-BE49-F238E27FC236}">
                <a16:creationId xmlns:a16="http://schemas.microsoft.com/office/drawing/2014/main" id="{633C5E46-DAC5-4661-9C87-22B08E2A51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43436" y="5721108"/>
            <a:ext cx="2261965" cy="1136891"/>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PXL_20200930_151250511 (2)">
            <a:extLst>
              <a:ext uri="{FF2B5EF4-FFF2-40B4-BE49-F238E27FC236}">
                <a16:creationId xmlns:a16="http://schemas.microsoft.com/office/drawing/2014/main" id="{664F9B83-8CE0-4D9E-A16A-B47AFE2126E2}"/>
              </a:ext>
            </a:extLst>
          </p:cNvPr>
          <p:cNvPicPr>
            <a:picLocks noGrp="1" noChangeAspect="1"/>
          </p:cNvPicPr>
          <p:nvPr isPhoto="1"/>
        </p:nvPicPr>
        <p:blipFill>
          <a:blip r:embed="rId2" cstate="screen">
            <a:extLst>
              <a:ext uri="{28A0092B-C50C-407E-A947-70E740481C1C}">
                <a14:useLocalDpi xmlns:a14="http://schemas.microsoft.com/office/drawing/2010/main"/>
              </a:ext>
            </a:extLst>
          </a:blip>
          <a:stretch>
            <a:fillRect/>
          </a:stretch>
        </p:blipFill>
        <p:spPr>
          <a:xfrm>
            <a:off x="3132667" y="643467"/>
            <a:ext cx="5926665" cy="5571065"/>
          </a:xfrm>
          <a:prstGeom prst="rect">
            <a:avLst/>
          </a:prstGeom>
          <a:ln>
            <a:noFill/>
          </a:ln>
        </p:spPr>
      </p:pic>
    </p:spTree>
    <p:extLst>
      <p:ext uri="{BB962C8B-B14F-4D97-AF65-F5344CB8AC3E}">
        <p14:creationId xmlns:p14="http://schemas.microsoft.com/office/powerpoint/2010/main" val="219580945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1952 making the case for a new bldg A">
            <a:extLst>
              <a:ext uri="{FF2B5EF4-FFF2-40B4-BE49-F238E27FC236}">
                <a16:creationId xmlns:a16="http://schemas.microsoft.com/office/drawing/2014/main" id="{D6DBD31F-B59B-44B9-99C2-DB91BDF2820E}"/>
              </a:ext>
            </a:extLst>
          </p:cNvPr>
          <p:cNvPicPr>
            <a:picLocks noGrp="1" noChangeAspect="1"/>
          </p:cNvPicPr>
          <p:nvPr isPhoto="1"/>
        </p:nvPicPr>
        <p:blipFill>
          <a:blip r:embed="rId2" cstate="screen">
            <a:lum/>
            <a:extLst>
              <a:ext uri="{28A0092B-C50C-407E-A947-70E740481C1C}">
                <a14:useLocalDpi xmlns:a14="http://schemas.microsoft.com/office/drawing/2010/main"/>
              </a:ext>
            </a:extLst>
          </a:blip>
          <a:stretch>
            <a:fillRect/>
          </a:stretch>
        </p:blipFill>
        <p:spPr>
          <a:xfrm>
            <a:off x="751867" y="0"/>
            <a:ext cx="5143500" cy="6858000"/>
          </a:xfrm>
          <a:prstGeom prst="rect">
            <a:avLst/>
          </a:prstGeom>
        </p:spPr>
      </p:pic>
      <p:sp>
        <p:nvSpPr>
          <p:cNvPr id="4" name="TextBox 3">
            <a:extLst>
              <a:ext uri="{FF2B5EF4-FFF2-40B4-BE49-F238E27FC236}">
                <a16:creationId xmlns:a16="http://schemas.microsoft.com/office/drawing/2014/main" id="{6E30D4D7-5C5E-4453-B984-B79B2D28AD53}"/>
              </a:ext>
            </a:extLst>
          </p:cNvPr>
          <p:cNvSpPr txBox="1"/>
          <p:nvPr/>
        </p:nvSpPr>
        <p:spPr>
          <a:xfrm>
            <a:off x="7227651" y="1420238"/>
            <a:ext cx="3579779" cy="1938992"/>
          </a:xfrm>
          <a:prstGeom prst="rect">
            <a:avLst/>
          </a:prstGeom>
          <a:noFill/>
        </p:spPr>
        <p:txBody>
          <a:bodyPr wrap="square" rtlCol="0">
            <a:spAutoFit/>
          </a:bodyPr>
          <a:lstStyle/>
          <a:p>
            <a:r>
              <a:rPr lang="en-US" sz="4000" dirty="0"/>
              <a:t>Making the case for the new building, 1952.</a:t>
            </a:r>
          </a:p>
        </p:txBody>
      </p:sp>
    </p:spTree>
    <p:extLst>
      <p:ext uri="{BB962C8B-B14F-4D97-AF65-F5344CB8AC3E}">
        <p14:creationId xmlns:p14="http://schemas.microsoft.com/office/powerpoint/2010/main" val="383125179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PXL_20200930_151457753 (2)">
            <a:extLst>
              <a:ext uri="{FF2B5EF4-FFF2-40B4-BE49-F238E27FC236}">
                <a16:creationId xmlns:a16="http://schemas.microsoft.com/office/drawing/2014/main" id="{48C4253D-543B-42B4-9BE6-4AF257F9947D}"/>
              </a:ext>
            </a:extLst>
          </p:cNvPr>
          <p:cNvPicPr>
            <a:picLocks noGrp="1" noChangeAspect="1"/>
          </p:cNvPicPr>
          <p:nvPr isPhoto="1"/>
        </p:nvPicPr>
        <p:blipFill>
          <a:blip r:embed="rId2" cstate="screen">
            <a:lum/>
            <a:extLst>
              <a:ext uri="{28A0092B-C50C-407E-A947-70E740481C1C}">
                <a14:useLocalDpi xmlns:a14="http://schemas.microsoft.com/office/drawing/2010/main"/>
              </a:ext>
            </a:extLst>
          </a:blip>
          <a:stretch>
            <a:fillRect/>
          </a:stretch>
        </p:blipFill>
        <p:spPr>
          <a:xfrm>
            <a:off x="868363" y="0"/>
            <a:ext cx="10453687" cy="6858000"/>
          </a:xfrm>
          <a:prstGeom prst="rect">
            <a:avLst/>
          </a:prstGeom>
        </p:spPr>
      </p:pic>
    </p:spTree>
    <p:extLst>
      <p:ext uri="{BB962C8B-B14F-4D97-AF65-F5344CB8AC3E}">
        <p14:creationId xmlns:p14="http://schemas.microsoft.com/office/powerpoint/2010/main" val="217985254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1953 May 9 ground breaking">
            <a:extLst>
              <a:ext uri="{FF2B5EF4-FFF2-40B4-BE49-F238E27FC236}">
                <a16:creationId xmlns:a16="http://schemas.microsoft.com/office/drawing/2014/main" id="{588A2BE4-088F-4F38-87FC-8ABF25533B00}"/>
              </a:ext>
            </a:extLst>
          </p:cNvPr>
          <p:cNvPicPr>
            <a:picLocks noGrp="1" noChangeAspect="1"/>
          </p:cNvPicPr>
          <p:nvPr isPhoto="1"/>
        </p:nvPicPr>
        <p:blipFill>
          <a:blip r:embed="rId2" cstate="screen">
            <a:lum/>
            <a:extLst>
              <a:ext uri="{28A0092B-C50C-407E-A947-70E740481C1C}">
                <a14:useLocalDpi xmlns:a14="http://schemas.microsoft.com/office/drawing/2010/main"/>
              </a:ext>
            </a:extLst>
          </a:blip>
          <a:stretch>
            <a:fillRect/>
          </a:stretch>
        </p:blipFill>
        <p:spPr>
          <a:xfrm>
            <a:off x="0" y="0"/>
            <a:ext cx="8632825" cy="6858000"/>
          </a:xfrm>
          <a:prstGeom prst="rect">
            <a:avLst/>
          </a:prstGeom>
        </p:spPr>
      </p:pic>
      <p:sp>
        <p:nvSpPr>
          <p:cNvPr id="4" name="TextBox 3">
            <a:extLst>
              <a:ext uri="{FF2B5EF4-FFF2-40B4-BE49-F238E27FC236}">
                <a16:creationId xmlns:a16="http://schemas.microsoft.com/office/drawing/2014/main" id="{A4A37D6A-6670-419B-BCA2-01C76AE04EA5}"/>
              </a:ext>
            </a:extLst>
          </p:cNvPr>
          <p:cNvSpPr txBox="1"/>
          <p:nvPr/>
        </p:nvSpPr>
        <p:spPr>
          <a:xfrm>
            <a:off x="8797046" y="2568103"/>
            <a:ext cx="3394954" cy="1200329"/>
          </a:xfrm>
          <a:prstGeom prst="rect">
            <a:avLst/>
          </a:prstGeom>
          <a:noFill/>
        </p:spPr>
        <p:txBody>
          <a:bodyPr wrap="square" rtlCol="0">
            <a:spAutoFit/>
          </a:bodyPr>
          <a:lstStyle/>
          <a:p>
            <a:r>
              <a:rPr lang="en-US" sz="3600" dirty="0"/>
              <a:t>Groundbreaking May 9, 1953</a:t>
            </a:r>
          </a:p>
        </p:txBody>
      </p:sp>
    </p:spTree>
    <p:extLst>
      <p:ext uri="{BB962C8B-B14F-4D97-AF65-F5344CB8AC3E}">
        <p14:creationId xmlns:p14="http://schemas.microsoft.com/office/powerpoint/2010/main" val="97354637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D4978DE-B419-4B6F-9C85-BE8638F5A83C}"/>
              </a:ext>
            </a:extLst>
          </p:cNvPr>
          <p:cNvSpPr txBox="1"/>
          <p:nvPr/>
        </p:nvSpPr>
        <p:spPr>
          <a:xfrm>
            <a:off x="7464614" y="1783959"/>
            <a:ext cx="4087306" cy="2889114"/>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4600">
                <a:latin typeface="+mj-lt"/>
                <a:ea typeface="+mj-ea"/>
                <a:cs typeface="+mj-cs"/>
              </a:rPr>
              <a:t>Dedication Week</a:t>
            </a:r>
          </a:p>
          <a:p>
            <a:pPr>
              <a:lnSpc>
                <a:spcPct val="90000"/>
              </a:lnSpc>
              <a:spcBef>
                <a:spcPct val="0"/>
              </a:spcBef>
              <a:spcAft>
                <a:spcPts val="600"/>
              </a:spcAft>
            </a:pPr>
            <a:r>
              <a:rPr lang="en-US" sz="4600">
                <a:latin typeface="+mj-lt"/>
                <a:ea typeface="+mj-ea"/>
                <a:cs typeface="+mj-cs"/>
              </a:rPr>
              <a:t>September 12 – 19, 1954</a:t>
            </a:r>
          </a:p>
        </p:txBody>
      </p:sp>
      <p:sp>
        <p:nvSpPr>
          <p:cNvPr id="16" name="Freeform: Shape 13">
            <a:extLst>
              <a:ext uri="{FF2B5EF4-FFF2-40B4-BE49-F238E27FC236}">
                <a16:creationId xmlns:a16="http://schemas.microsoft.com/office/drawing/2014/main" id="{E49CC64F-7275-4E33-961B-0C5CDC4398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 y="0"/>
            <a:ext cx="7188051" cy="6858000"/>
          </a:xfrm>
          <a:custGeom>
            <a:avLst/>
            <a:gdLst>
              <a:gd name="connsiteX0" fmla="*/ 7188051 w 7188051"/>
              <a:gd name="connsiteY0" fmla="*/ 6858000 h 6858000"/>
              <a:gd name="connsiteX1" fmla="*/ 108694 w 7188051"/>
              <a:gd name="connsiteY1" fmla="*/ 6858000 h 6858000"/>
              <a:gd name="connsiteX2" fmla="*/ 79127 w 7188051"/>
              <a:gd name="connsiteY2" fmla="*/ 6681235 h 6858000"/>
              <a:gd name="connsiteX3" fmla="*/ 0 w 7188051"/>
              <a:gd name="connsiteY3" fmla="*/ 5565888 h 6858000"/>
              <a:gd name="connsiteX4" fmla="*/ 2190696 w 7188051"/>
              <a:gd name="connsiteY4" fmla="*/ 145339 h 6858000"/>
              <a:gd name="connsiteX5" fmla="*/ 2339431 w 7188051"/>
              <a:gd name="connsiteY5" fmla="*/ 0 h 6858000"/>
              <a:gd name="connsiteX6" fmla="*/ 7188051 w 7188051"/>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88051" h="6858000">
                <a:moveTo>
                  <a:pt x="7188051" y="6858000"/>
                </a:moveTo>
                <a:lnTo>
                  <a:pt x="108694" y="6858000"/>
                </a:lnTo>
                <a:lnTo>
                  <a:pt x="79127" y="6681235"/>
                </a:lnTo>
                <a:cubicBezTo>
                  <a:pt x="26981" y="6316967"/>
                  <a:pt x="0" y="5944579"/>
                  <a:pt x="0" y="5565888"/>
                </a:cubicBezTo>
                <a:cubicBezTo>
                  <a:pt x="0" y="3459953"/>
                  <a:pt x="834428" y="1548908"/>
                  <a:pt x="2190696" y="145339"/>
                </a:cubicBezTo>
                <a:lnTo>
                  <a:pt x="2339431" y="0"/>
                </a:lnTo>
                <a:lnTo>
                  <a:pt x="7188051"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 name="Picture 2" descr="1954 Dedication Week booklet">
            <a:extLst>
              <a:ext uri="{FF2B5EF4-FFF2-40B4-BE49-F238E27FC236}">
                <a16:creationId xmlns:a16="http://schemas.microsoft.com/office/drawing/2014/main" id="{BAA31964-2201-4E4C-9B72-A88D81DC3162}"/>
              </a:ext>
            </a:extLst>
          </p:cNvPr>
          <p:cNvPicPr>
            <a:picLocks noGrp="1" noChangeAspect="1"/>
          </p:cNvPicPr>
          <p:nvPr isPhoto="1"/>
        </p:nvPicPr>
        <p:blipFill rotWithShape="1">
          <a:blip r:embed="rId2" cstate="screen">
            <a:extLst>
              <a:ext uri="{28A0092B-C50C-407E-A947-70E740481C1C}">
                <a14:useLocalDpi xmlns:a14="http://schemas.microsoft.com/office/drawing/2010/main"/>
              </a:ext>
            </a:extLst>
          </a:blip>
          <a:srcRect/>
          <a:stretch/>
        </p:blipFill>
        <p:spPr>
          <a:xfrm>
            <a:off x="1" y="10"/>
            <a:ext cx="7028495" cy="6857990"/>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p:spPr>
      </p:pic>
    </p:spTree>
    <p:extLst>
      <p:ext uri="{BB962C8B-B14F-4D97-AF65-F5344CB8AC3E}">
        <p14:creationId xmlns:p14="http://schemas.microsoft.com/office/powerpoint/2010/main" val="37960083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MG_20200916_143639">
            <a:extLst>
              <a:ext uri="{FF2B5EF4-FFF2-40B4-BE49-F238E27FC236}">
                <a16:creationId xmlns:a16="http://schemas.microsoft.com/office/drawing/2014/main" id="{09ADC890-F3A0-4607-B8A9-51FE5328D61A}"/>
              </a:ext>
            </a:extLst>
          </p:cNvPr>
          <p:cNvPicPr>
            <a:picLocks noGrp="1" noChangeAspect="1"/>
          </p:cNvPicPr>
          <p:nvPr isPhoto="1"/>
        </p:nvPicPr>
        <p:blipFill>
          <a:blip r:embed="rId2" cstate="screen">
            <a:lum/>
            <a:extLst>
              <a:ext uri="{28A0092B-C50C-407E-A947-70E740481C1C}">
                <a14:useLocalDpi xmlns:a14="http://schemas.microsoft.com/office/drawing/2010/main"/>
              </a:ext>
            </a:extLst>
          </a:blip>
          <a:stretch>
            <a:fillRect/>
          </a:stretch>
        </p:blipFill>
        <p:spPr>
          <a:xfrm rot="5400000">
            <a:off x="-1103125" y="767326"/>
            <a:ext cx="8317600" cy="6238200"/>
          </a:xfrm>
          <a:prstGeom prst="rect">
            <a:avLst/>
          </a:prstGeom>
        </p:spPr>
      </p:pic>
      <p:sp>
        <p:nvSpPr>
          <p:cNvPr id="2" name="TextBox 1">
            <a:extLst>
              <a:ext uri="{FF2B5EF4-FFF2-40B4-BE49-F238E27FC236}">
                <a16:creationId xmlns:a16="http://schemas.microsoft.com/office/drawing/2014/main" id="{DF9C7CE9-2BBF-4946-87C9-8DB8BA2D2AA9}"/>
              </a:ext>
            </a:extLst>
          </p:cNvPr>
          <p:cNvSpPr txBox="1"/>
          <p:nvPr/>
        </p:nvSpPr>
        <p:spPr>
          <a:xfrm>
            <a:off x="7548665" y="2227634"/>
            <a:ext cx="3064212" cy="1569660"/>
          </a:xfrm>
          <a:prstGeom prst="rect">
            <a:avLst/>
          </a:prstGeom>
          <a:noFill/>
        </p:spPr>
        <p:txBody>
          <a:bodyPr wrap="square" rtlCol="0">
            <a:spAutoFit/>
          </a:bodyPr>
          <a:lstStyle/>
          <a:p>
            <a:r>
              <a:rPr lang="en-US" sz="3200" dirty="0"/>
              <a:t>Stained glass window above the altar.</a:t>
            </a:r>
          </a:p>
        </p:txBody>
      </p:sp>
    </p:spTree>
    <p:extLst>
      <p:ext uri="{BB962C8B-B14F-4D97-AF65-F5344CB8AC3E}">
        <p14:creationId xmlns:p14="http://schemas.microsoft.com/office/powerpoint/2010/main" val="259611722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1954 news article for new church">
            <a:extLst>
              <a:ext uri="{FF2B5EF4-FFF2-40B4-BE49-F238E27FC236}">
                <a16:creationId xmlns:a16="http://schemas.microsoft.com/office/drawing/2014/main" id="{BA5E5389-FC71-4A10-8573-C76DCDA1129E}"/>
              </a:ext>
            </a:extLst>
          </p:cNvPr>
          <p:cNvPicPr>
            <a:picLocks noGrp="1" noChangeAspect="1"/>
          </p:cNvPicPr>
          <p:nvPr isPhoto="1"/>
        </p:nvPicPr>
        <p:blipFill>
          <a:blip r:embed="rId2" cstate="screen">
            <a:lum/>
            <a:extLst>
              <a:ext uri="{28A0092B-C50C-407E-A947-70E740481C1C}">
                <a14:useLocalDpi xmlns:a14="http://schemas.microsoft.com/office/drawing/2010/main"/>
              </a:ext>
            </a:extLst>
          </a:blip>
          <a:stretch>
            <a:fillRect/>
          </a:stretch>
        </p:blipFill>
        <p:spPr>
          <a:xfrm>
            <a:off x="0" y="0"/>
            <a:ext cx="7339013" cy="6858000"/>
          </a:xfrm>
          <a:prstGeom prst="rect">
            <a:avLst/>
          </a:prstGeom>
        </p:spPr>
      </p:pic>
      <p:sp>
        <p:nvSpPr>
          <p:cNvPr id="2" name="TextBox 1">
            <a:extLst>
              <a:ext uri="{FF2B5EF4-FFF2-40B4-BE49-F238E27FC236}">
                <a16:creationId xmlns:a16="http://schemas.microsoft.com/office/drawing/2014/main" id="{D661BECC-4BDD-4775-89E1-7E17B49D46D8}"/>
              </a:ext>
            </a:extLst>
          </p:cNvPr>
          <p:cNvSpPr txBox="1"/>
          <p:nvPr/>
        </p:nvSpPr>
        <p:spPr>
          <a:xfrm>
            <a:off x="7824247" y="895546"/>
            <a:ext cx="3487918" cy="1938992"/>
          </a:xfrm>
          <a:prstGeom prst="rect">
            <a:avLst/>
          </a:prstGeom>
          <a:noFill/>
        </p:spPr>
        <p:txBody>
          <a:bodyPr wrap="square" rtlCol="0">
            <a:spAutoFit/>
          </a:bodyPr>
          <a:lstStyle/>
          <a:p>
            <a:r>
              <a:rPr lang="en-US" sz="4000" dirty="0"/>
              <a:t>New building gets some attention.</a:t>
            </a:r>
          </a:p>
        </p:txBody>
      </p:sp>
      <p:sp>
        <p:nvSpPr>
          <p:cNvPr id="4" name="TextBox 3">
            <a:extLst>
              <a:ext uri="{FF2B5EF4-FFF2-40B4-BE49-F238E27FC236}">
                <a16:creationId xmlns:a16="http://schemas.microsoft.com/office/drawing/2014/main" id="{147583F0-D541-47AF-AFE9-534F2D7F63C4}"/>
              </a:ext>
            </a:extLst>
          </p:cNvPr>
          <p:cNvSpPr txBox="1"/>
          <p:nvPr/>
        </p:nvSpPr>
        <p:spPr>
          <a:xfrm>
            <a:off x="7937369" y="3591612"/>
            <a:ext cx="2507530" cy="1323439"/>
          </a:xfrm>
          <a:prstGeom prst="rect">
            <a:avLst/>
          </a:prstGeom>
          <a:noFill/>
        </p:spPr>
        <p:txBody>
          <a:bodyPr wrap="square" rtlCol="0">
            <a:spAutoFit/>
          </a:bodyPr>
          <a:lstStyle/>
          <a:p>
            <a:r>
              <a:rPr lang="en-US" sz="4000" dirty="0"/>
              <a:t>Total Cost: $375,000</a:t>
            </a:r>
          </a:p>
        </p:txBody>
      </p:sp>
    </p:spTree>
    <p:extLst>
      <p:ext uri="{BB962C8B-B14F-4D97-AF65-F5344CB8AC3E}">
        <p14:creationId xmlns:p14="http://schemas.microsoft.com/office/powerpoint/2010/main" val="238052473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1952 1st bldg">
            <a:extLst>
              <a:ext uri="{FF2B5EF4-FFF2-40B4-BE49-F238E27FC236}">
                <a16:creationId xmlns:a16="http://schemas.microsoft.com/office/drawing/2014/main" id="{5FB23315-06B5-4040-B365-68D497C2266C}"/>
              </a:ext>
            </a:extLst>
          </p:cNvPr>
          <p:cNvPicPr>
            <a:picLocks noGrp="1" noChangeAspect="1"/>
          </p:cNvPicPr>
          <p:nvPr isPhoto="1"/>
        </p:nvPicPr>
        <p:blipFill>
          <a:blip r:embed="rId2" cstate="screen">
            <a:lum/>
            <a:extLst>
              <a:ext uri="{28A0092B-C50C-407E-A947-70E740481C1C}">
                <a14:useLocalDpi xmlns:a14="http://schemas.microsoft.com/office/drawing/2010/main"/>
              </a:ext>
            </a:extLst>
          </a:blip>
          <a:stretch>
            <a:fillRect/>
          </a:stretch>
        </p:blipFill>
        <p:spPr>
          <a:xfrm>
            <a:off x="0" y="0"/>
            <a:ext cx="10594975" cy="6858000"/>
          </a:xfrm>
          <a:prstGeom prst="rect">
            <a:avLst/>
          </a:prstGeom>
        </p:spPr>
      </p:pic>
      <p:sp>
        <p:nvSpPr>
          <p:cNvPr id="2" name="TextBox 1">
            <a:extLst>
              <a:ext uri="{FF2B5EF4-FFF2-40B4-BE49-F238E27FC236}">
                <a16:creationId xmlns:a16="http://schemas.microsoft.com/office/drawing/2014/main" id="{7B042195-6B52-4704-A36C-BE1EB0E1A68F}"/>
              </a:ext>
            </a:extLst>
          </p:cNvPr>
          <p:cNvSpPr txBox="1"/>
          <p:nvPr/>
        </p:nvSpPr>
        <p:spPr>
          <a:xfrm>
            <a:off x="9584712" y="111774"/>
            <a:ext cx="2366128" cy="3108543"/>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r>
              <a:rPr lang="en-US" sz="2800" dirty="0"/>
              <a:t>Underwood’s first building – the first church building erected in Wauwatosa. </a:t>
            </a:r>
          </a:p>
        </p:txBody>
      </p:sp>
    </p:spTree>
    <p:extLst>
      <p:ext uri="{BB962C8B-B14F-4D97-AF65-F5344CB8AC3E}">
        <p14:creationId xmlns:p14="http://schemas.microsoft.com/office/powerpoint/2010/main" val="56909021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3" name="Picture 2" descr="IMG_20200916_143704">
            <a:extLst>
              <a:ext uri="{FF2B5EF4-FFF2-40B4-BE49-F238E27FC236}">
                <a16:creationId xmlns:a16="http://schemas.microsoft.com/office/drawing/2014/main" id="{DB280BEE-9B46-4073-9712-6C576F87E764}"/>
              </a:ext>
            </a:extLst>
          </p:cNvPr>
          <p:cNvPicPr>
            <a:picLocks noGrp="1" noChangeAspect="1"/>
          </p:cNvPicPr>
          <p:nvPr isPhoto="1"/>
        </p:nvPicPr>
        <p:blipFill rotWithShape="1">
          <a:blip r:embed="rId2" cstate="screen">
            <a:extLst>
              <a:ext uri="{28A0092B-C50C-407E-A947-70E740481C1C}">
                <a14:useLocalDpi xmlns:a14="http://schemas.microsoft.com/office/drawing/2010/main"/>
              </a:ext>
            </a:extLst>
          </a:blip>
          <a:srcRect r="-1"/>
          <a:stretch/>
        </p:blipFill>
        <p:spPr>
          <a:xfrm>
            <a:off x="321733" y="321733"/>
            <a:ext cx="11548534" cy="6214534"/>
          </a:xfrm>
          <a:prstGeom prst="rect">
            <a:avLst/>
          </a:prstGeom>
        </p:spPr>
      </p:pic>
    </p:spTree>
    <p:extLst>
      <p:ext uri="{BB962C8B-B14F-4D97-AF65-F5344CB8AC3E}">
        <p14:creationId xmlns:p14="http://schemas.microsoft.com/office/powerpoint/2010/main" val="317457385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A5CFB8F-1492-440B-A482-C721B9F79273}"/>
              </a:ext>
            </a:extLst>
          </p:cNvPr>
          <p:cNvSpPr txBox="1"/>
          <p:nvPr/>
        </p:nvSpPr>
        <p:spPr>
          <a:xfrm>
            <a:off x="6746628" y="1783959"/>
            <a:ext cx="4645250" cy="2889114"/>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4700">
                <a:latin typeface="+mj-lt"/>
                <a:ea typeface="+mj-ea"/>
                <a:cs typeface="+mj-cs"/>
              </a:rPr>
              <a:t>Window created in honor of Karen, killed 1955.</a:t>
            </a:r>
          </a:p>
        </p:txBody>
      </p:sp>
      <p:sp>
        <p:nvSpPr>
          <p:cNvPr id="9" name="Freeform: Shape 8">
            <a:extLst>
              <a:ext uri="{FF2B5EF4-FFF2-40B4-BE49-F238E27FC236}">
                <a16:creationId xmlns:a16="http://schemas.microsoft.com/office/drawing/2014/main" id="{1DB7C82F-AB7E-4F0C-B829-FA1B9C4151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6172782"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1957 window in honor of Karen killed 1955">
            <a:extLst>
              <a:ext uri="{FF2B5EF4-FFF2-40B4-BE49-F238E27FC236}">
                <a16:creationId xmlns:a16="http://schemas.microsoft.com/office/drawing/2014/main" id="{C4777C76-A852-466F-AF09-BFB220324647}"/>
              </a:ext>
            </a:extLst>
          </p:cNvPr>
          <p:cNvPicPr>
            <a:picLocks noGrp="1" noChangeAspect="1"/>
          </p:cNvPicPr>
          <p:nvPr isPhoto="1"/>
        </p:nvPicPr>
        <p:blipFill rotWithShape="1">
          <a:blip r:embed="rId2" cstate="screen">
            <a:extLst>
              <a:ext uri="{28A0092B-C50C-407E-A947-70E740481C1C}">
                <a14:useLocalDpi xmlns:a14="http://schemas.microsoft.com/office/drawing/2010/main"/>
              </a:ext>
            </a:extLst>
          </a:blip>
          <a:srcRect r="-2"/>
          <a:stretch/>
        </p:blipFill>
        <p:spPr>
          <a:xfrm>
            <a:off x="20" y="10"/>
            <a:ext cx="6024134" cy="6857990"/>
          </a:xfrm>
          <a:custGeom>
            <a:avLst/>
            <a:gdLst/>
            <a:ahLst/>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p:spPr>
      </p:pic>
    </p:spTree>
    <p:extLst>
      <p:ext uri="{BB962C8B-B14F-4D97-AF65-F5344CB8AC3E}">
        <p14:creationId xmlns:p14="http://schemas.microsoft.com/office/powerpoint/2010/main" val="28845517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ACFC2AE-CCBF-4DFA-A89C-913941C9A0DD}"/>
              </a:ext>
            </a:extLst>
          </p:cNvPr>
          <p:cNvSpPr txBox="1"/>
          <p:nvPr/>
        </p:nvSpPr>
        <p:spPr>
          <a:xfrm>
            <a:off x="6746628" y="1783959"/>
            <a:ext cx="4645250" cy="2889114"/>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6000">
                <a:latin typeface="+mj-lt"/>
                <a:ea typeface="+mj-ea"/>
                <a:cs typeface="+mj-cs"/>
              </a:rPr>
              <a:t>Photo of Karen, used for inspiration.</a:t>
            </a:r>
          </a:p>
        </p:txBody>
      </p:sp>
      <p:sp>
        <p:nvSpPr>
          <p:cNvPr id="9" name="Freeform: Shape 8">
            <a:extLst>
              <a:ext uri="{FF2B5EF4-FFF2-40B4-BE49-F238E27FC236}">
                <a16:creationId xmlns:a16="http://schemas.microsoft.com/office/drawing/2014/main" id="{1DB7C82F-AB7E-4F0C-B829-FA1B9C4151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6172782"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1957 pic used for Karen window">
            <a:extLst>
              <a:ext uri="{FF2B5EF4-FFF2-40B4-BE49-F238E27FC236}">
                <a16:creationId xmlns:a16="http://schemas.microsoft.com/office/drawing/2014/main" id="{FF749A0D-CEC1-4F2A-94E1-2594EAF96CD5}"/>
              </a:ext>
            </a:extLst>
          </p:cNvPr>
          <p:cNvPicPr>
            <a:picLocks noGrp="1" noChangeAspect="1"/>
          </p:cNvPicPr>
          <p:nvPr isPhoto="1"/>
        </p:nvPicPr>
        <p:blipFill rotWithShape="1">
          <a:blip r:embed="rId2" cstate="screen">
            <a:extLst>
              <a:ext uri="{28A0092B-C50C-407E-A947-70E740481C1C}">
                <a14:useLocalDpi xmlns:a14="http://schemas.microsoft.com/office/drawing/2010/main"/>
              </a:ext>
            </a:extLst>
          </a:blip>
          <a:srcRect r="-2"/>
          <a:stretch/>
        </p:blipFill>
        <p:spPr>
          <a:xfrm>
            <a:off x="20" y="10"/>
            <a:ext cx="6024134" cy="6857990"/>
          </a:xfrm>
          <a:custGeom>
            <a:avLst/>
            <a:gdLst/>
            <a:ahLst/>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p:spPr>
      </p:pic>
    </p:spTree>
    <p:extLst>
      <p:ext uri="{BB962C8B-B14F-4D97-AF65-F5344CB8AC3E}">
        <p14:creationId xmlns:p14="http://schemas.microsoft.com/office/powerpoint/2010/main" val="212875401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5F79CFC8-9CB6-4FB1-96EE-B4FF3ABEE5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3A003534-8563-4771-9E78-EB905C525024}"/>
              </a:ext>
            </a:extLst>
          </p:cNvPr>
          <p:cNvSpPr txBox="1"/>
          <p:nvPr/>
        </p:nvSpPr>
        <p:spPr>
          <a:xfrm>
            <a:off x="5450936" y="2740592"/>
            <a:ext cx="6350699" cy="1396878"/>
          </a:xfrm>
          <a:prstGeom prst="rect">
            <a:avLst/>
          </a:prstGeom>
          <a:noFill/>
        </p:spPr>
        <p:txBody>
          <a:bodyPr vert="horz" lIns="91440" tIns="45720" rIns="91440" bIns="45720" rtlCol="0" anchor="b">
            <a:normAutofit/>
          </a:bodyPr>
          <a:lstStyle/>
          <a:p>
            <a:pPr>
              <a:lnSpc>
                <a:spcPct val="90000"/>
              </a:lnSpc>
              <a:spcBef>
                <a:spcPct val="0"/>
              </a:spcBef>
              <a:spcAft>
                <a:spcPts val="600"/>
              </a:spcAft>
            </a:pPr>
            <a:r>
              <a:rPr lang="en-US" sz="4000" dirty="0">
                <a:latin typeface="+mj-lt"/>
                <a:ea typeface="+mj-ea"/>
                <a:cs typeface="+mj-cs"/>
              </a:rPr>
              <a:t>6</a:t>
            </a:r>
            <a:r>
              <a:rPr lang="en-US" sz="4000" baseline="30000" dirty="0">
                <a:latin typeface="+mj-lt"/>
                <a:ea typeface="+mj-ea"/>
                <a:cs typeface="+mj-cs"/>
              </a:rPr>
              <a:t>th</a:t>
            </a:r>
            <a:r>
              <a:rPr lang="en-US" sz="4000" dirty="0">
                <a:latin typeface="+mj-lt"/>
                <a:ea typeface="+mj-ea"/>
                <a:cs typeface="+mj-cs"/>
              </a:rPr>
              <a:t> annual foreign students' day at Underwood, 1954.</a:t>
            </a:r>
          </a:p>
        </p:txBody>
      </p:sp>
      <p:pic>
        <p:nvPicPr>
          <p:cNvPr id="3" name="Picture 2" descr="1954 Foreign Students Day 6th annual, news article">
            <a:extLst>
              <a:ext uri="{FF2B5EF4-FFF2-40B4-BE49-F238E27FC236}">
                <a16:creationId xmlns:a16="http://schemas.microsoft.com/office/drawing/2014/main" id="{D7045436-B0B0-41C5-B339-07A759D86127}"/>
              </a:ext>
            </a:extLst>
          </p:cNvPr>
          <p:cNvPicPr>
            <a:picLocks noGrp="1" noChangeAspect="1"/>
          </p:cNvPicPr>
          <p:nvPr isPhoto="1"/>
        </p:nvPicPr>
        <p:blipFill rotWithShape="1">
          <a:blip r:embed="rId2" cstate="screen">
            <a:extLst>
              <a:ext uri="{28A0092B-C50C-407E-A947-70E740481C1C}">
                <a14:useLocalDpi xmlns:a14="http://schemas.microsoft.com/office/drawing/2010/main"/>
              </a:ext>
            </a:extLst>
          </a:blip>
          <a:srcRect b="-3"/>
          <a:stretch/>
        </p:blipFill>
        <p:spPr>
          <a:xfrm>
            <a:off x="0" y="30467"/>
            <a:ext cx="4805464" cy="6817129"/>
          </a:xfrm>
          <a:prstGeom prst="rect">
            <a:avLst/>
          </a:prstGeom>
        </p:spPr>
      </p:pic>
    </p:spTree>
    <p:extLst>
      <p:ext uri="{BB962C8B-B14F-4D97-AF65-F5344CB8AC3E}">
        <p14:creationId xmlns:p14="http://schemas.microsoft.com/office/powerpoint/2010/main" val="276227776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DAB708D-1BA8-423B-BFDE-5D91B508B30A}"/>
              </a:ext>
            </a:extLst>
          </p:cNvPr>
          <p:cNvSpPr txBox="1"/>
          <p:nvPr/>
        </p:nvSpPr>
        <p:spPr>
          <a:xfrm>
            <a:off x="7464614" y="1783959"/>
            <a:ext cx="4087306" cy="2889114"/>
          </a:xfrm>
          <a:prstGeom prst="rect">
            <a:avLst/>
          </a:prstGeom>
        </p:spPr>
        <p:txBody>
          <a:bodyPr vert="horz" lIns="91440" tIns="45720" rIns="91440" bIns="45720" rtlCol="0" anchor="b">
            <a:normAutofit lnSpcReduction="10000"/>
          </a:bodyPr>
          <a:lstStyle/>
          <a:p>
            <a:pPr>
              <a:lnSpc>
                <a:spcPct val="90000"/>
              </a:lnSpc>
              <a:spcBef>
                <a:spcPct val="0"/>
              </a:spcBef>
              <a:spcAft>
                <a:spcPts val="600"/>
              </a:spcAft>
            </a:pPr>
            <a:r>
              <a:rPr lang="en-US" sz="5400" dirty="0">
                <a:latin typeface="+mj-lt"/>
                <a:ea typeface="+mj-ea"/>
                <a:cs typeface="+mj-cs"/>
              </a:rPr>
              <a:t>Making donuts for the 1955 bazar.</a:t>
            </a:r>
          </a:p>
        </p:txBody>
      </p:sp>
      <p:sp>
        <p:nvSpPr>
          <p:cNvPr id="9" name="Freeform: Shape 8">
            <a:extLst>
              <a:ext uri="{FF2B5EF4-FFF2-40B4-BE49-F238E27FC236}">
                <a16:creationId xmlns:a16="http://schemas.microsoft.com/office/drawing/2014/main" id="{E49CC64F-7275-4E33-961B-0C5CDC4398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 y="0"/>
            <a:ext cx="7188051" cy="6858000"/>
          </a:xfrm>
          <a:custGeom>
            <a:avLst/>
            <a:gdLst>
              <a:gd name="connsiteX0" fmla="*/ 7188051 w 7188051"/>
              <a:gd name="connsiteY0" fmla="*/ 6858000 h 6858000"/>
              <a:gd name="connsiteX1" fmla="*/ 108694 w 7188051"/>
              <a:gd name="connsiteY1" fmla="*/ 6858000 h 6858000"/>
              <a:gd name="connsiteX2" fmla="*/ 79127 w 7188051"/>
              <a:gd name="connsiteY2" fmla="*/ 6681235 h 6858000"/>
              <a:gd name="connsiteX3" fmla="*/ 0 w 7188051"/>
              <a:gd name="connsiteY3" fmla="*/ 5565888 h 6858000"/>
              <a:gd name="connsiteX4" fmla="*/ 2190696 w 7188051"/>
              <a:gd name="connsiteY4" fmla="*/ 145339 h 6858000"/>
              <a:gd name="connsiteX5" fmla="*/ 2339431 w 7188051"/>
              <a:gd name="connsiteY5" fmla="*/ 0 h 6858000"/>
              <a:gd name="connsiteX6" fmla="*/ 7188051 w 7188051"/>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88051" h="6858000">
                <a:moveTo>
                  <a:pt x="7188051" y="6858000"/>
                </a:moveTo>
                <a:lnTo>
                  <a:pt x="108694" y="6858000"/>
                </a:lnTo>
                <a:lnTo>
                  <a:pt x="79127" y="6681235"/>
                </a:lnTo>
                <a:cubicBezTo>
                  <a:pt x="26981" y="6316967"/>
                  <a:pt x="0" y="5944579"/>
                  <a:pt x="0" y="5565888"/>
                </a:cubicBezTo>
                <a:cubicBezTo>
                  <a:pt x="0" y="3459953"/>
                  <a:pt x="834428" y="1548908"/>
                  <a:pt x="2190696" y="145339"/>
                </a:cubicBezTo>
                <a:lnTo>
                  <a:pt x="2339431" y="0"/>
                </a:lnTo>
                <a:lnTo>
                  <a:pt x="7188051"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 name="Picture 2" descr="1955 donuts article for food fair and bazaar">
            <a:extLst>
              <a:ext uri="{FF2B5EF4-FFF2-40B4-BE49-F238E27FC236}">
                <a16:creationId xmlns:a16="http://schemas.microsoft.com/office/drawing/2014/main" id="{C37AE294-D85A-4CA0-80CB-1B4CA5991065}"/>
              </a:ext>
            </a:extLst>
          </p:cNvPr>
          <p:cNvPicPr>
            <a:picLocks noGrp="1" noChangeAspect="1"/>
          </p:cNvPicPr>
          <p:nvPr isPhoto="1"/>
        </p:nvPicPr>
        <p:blipFill rotWithShape="1">
          <a:blip r:embed="rId2" cstate="screen">
            <a:extLst>
              <a:ext uri="{28A0092B-C50C-407E-A947-70E740481C1C}">
                <a14:useLocalDpi xmlns:a14="http://schemas.microsoft.com/office/drawing/2010/main"/>
              </a:ext>
            </a:extLst>
          </a:blip>
          <a:srcRect/>
          <a:stretch/>
        </p:blipFill>
        <p:spPr>
          <a:xfrm>
            <a:off x="1" y="10"/>
            <a:ext cx="7028495" cy="6857990"/>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p:spPr>
      </p:pic>
    </p:spTree>
    <p:extLst>
      <p:ext uri="{BB962C8B-B14F-4D97-AF65-F5344CB8AC3E}">
        <p14:creationId xmlns:p14="http://schemas.microsoft.com/office/powerpoint/2010/main" val="178959049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A2F6259-BF52-4833-B2E8-A91806F54284}"/>
              </a:ext>
            </a:extLst>
          </p:cNvPr>
          <p:cNvSpPr txBox="1"/>
          <p:nvPr/>
        </p:nvSpPr>
        <p:spPr>
          <a:xfrm>
            <a:off x="7464614" y="1783959"/>
            <a:ext cx="4087306" cy="2889114"/>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5400">
                <a:latin typeface="+mj-lt"/>
                <a:ea typeface="+mj-ea"/>
                <a:cs typeface="+mj-cs"/>
              </a:rPr>
              <a:t>Foreign Student Sunday, 1955.</a:t>
            </a:r>
          </a:p>
        </p:txBody>
      </p:sp>
      <p:sp>
        <p:nvSpPr>
          <p:cNvPr id="9" name="Freeform: Shape 8">
            <a:extLst>
              <a:ext uri="{FF2B5EF4-FFF2-40B4-BE49-F238E27FC236}">
                <a16:creationId xmlns:a16="http://schemas.microsoft.com/office/drawing/2014/main" id="{E49CC64F-7275-4E33-961B-0C5CDC4398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 y="0"/>
            <a:ext cx="7188051" cy="6858000"/>
          </a:xfrm>
          <a:custGeom>
            <a:avLst/>
            <a:gdLst>
              <a:gd name="connsiteX0" fmla="*/ 7188051 w 7188051"/>
              <a:gd name="connsiteY0" fmla="*/ 6858000 h 6858000"/>
              <a:gd name="connsiteX1" fmla="*/ 108694 w 7188051"/>
              <a:gd name="connsiteY1" fmla="*/ 6858000 h 6858000"/>
              <a:gd name="connsiteX2" fmla="*/ 79127 w 7188051"/>
              <a:gd name="connsiteY2" fmla="*/ 6681235 h 6858000"/>
              <a:gd name="connsiteX3" fmla="*/ 0 w 7188051"/>
              <a:gd name="connsiteY3" fmla="*/ 5565888 h 6858000"/>
              <a:gd name="connsiteX4" fmla="*/ 2190696 w 7188051"/>
              <a:gd name="connsiteY4" fmla="*/ 145339 h 6858000"/>
              <a:gd name="connsiteX5" fmla="*/ 2339431 w 7188051"/>
              <a:gd name="connsiteY5" fmla="*/ 0 h 6858000"/>
              <a:gd name="connsiteX6" fmla="*/ 7188051 w 7188051"/>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88051" h="6858000">
                <a:moveTo>
                  <a:pt x="7188051" y="6858000"/>
                </a:moveTo>
                <a:lnTo>
                  <a:pt x="108694" y="6858000"/>
                </a:lnTo>
                <a:lnTo>
                  <a:pt x="79127" y="6681235"/>
                </a:lnTo>
                <a:cubicBezTo>
                  <a:pt x="26981" y="6316967"/>
                  <a:pt x="0" y="5944579"/>
                  <a:pt x="0" y="5565888"/>
                </a:cubicBezTo>
                <a:cubicBezTo>
                  <a:pt x="0" y="3459953"/>
                  <a:pt x="834428" y="1548908"/>
                  <a:pt x="2190696" y="145339"/>
                </a:cubicBezTo>
                <a:lnTo>
                  <a:pt x="2339431" y="0"/>
                </a:lnTo>
                <a:lnTo>
                  <a:pt x="7188051"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 name="Picture 2" descr="1955 Foreign Student Sunday">
            <a:extLst>
              <a:ext uri="{FF2B5EF4-FFF2-40B4-BE49-F238E27FC236}">
                <a16:creationId xmlns:a16="http://schemas.microsoft.com/office/drawing/2014/main" id="{A05F17E6-9A77-44A5-88DB-291793969392}"/>
              </a:ext>
            </a:extLst>
          </p:cNvPr>
          <p:cNvPicPr>
            <a:picLocks noGrp="1" noChangeAspect="1"/>
          </p:cNvPicPr>
          <p:nvPr isPhoto="1"/>
        </p:nvPicPr>
        <p:blipFill rotWithShape="1">
          <a:blip r:embed="rId2" cstate="screen">
            <a:extLst>
              <a:ext uri="{28A0092B-C50C-407E-A947-70E740481C1C}">
                <a14:useLocalDpi xmlns:a14="http://schemas.microsoft.com/office/drawing/2010/main"/>
              </a:ext>
            </a:extLst>
          </a:blip>
          <a:srcRect b="-2"/>
          <a:stretch/>
        </p:blipFill>
        <p:spPr>
          <a:xfrm>
            <a:off x="1" y="10"/>
            <a:ext cx="7028495" cy="6857990"/>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p:spPr>
      </p:pic>
    </p:spTree>
    <p:extLst>
      <p:ext uri="{BB962C8B-B14F-4D97-AF65-F5344CB8AC3E}">
        <p14:creationId xmlns:p14="http://schemas.microsoft.com/office/powerpoint/2010/main" val="386139205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1960 John Sorenson skit prep">
            <a:extLst>
              <a:ext uri="{FF2B5EF4-FFF2-40B4-BE49-F238E27FC236}">
                <a16:creationId xmlns:a16="http://schemas.microsoft.com/office/drawing/2014/main" id="{9BF62588-9BCC-4306-A2DB-494C3A5E3478}"/>
              </a:ext>
            </a:extLst>
          </p:cNvPr>
          <p:cNvPicPr>
            <a:picLocks noGrp="1" noChangeAspect="1"/>
          </p:cNvPicPr>
          <p:nvPr isPhoto="1"/>
        </p:nvPicPr>
        <p:blipFill>
          <a:blip r:embed="rId2" cstate="screen">
            <a:lum/>
            <a:extLst>
              <a:ext uri="{28A0092B-C50C-407E-A947-70E740481C1C}">
                <a14:useLocalDpi xmlns:a14="http://schemas.microsoft.com/office/drawing/2010/main"/>
              </a:ext>
            </a:extLst>
          </a:blip>
          <a:stretch>
            <a:fillRect/>
          </a:stretch>
        </p:blipFill>
        <p:spPr>
          <a:xfrm>
            <a:off x="1312863" y="0"/>
            <a:ext cx="9564687" cy="6858000"/>
          </a:xfrm>
          <a:prstGeom prst="rect">
            <a:avLst/>
          </a:prstGeom>
        </p:spPr>
      </p:pic>
      <p:sp>
        <p:nvSpPr>
          <p:cNvPr id="6" name="Arrow: Right 5">
            <a:extLst>
              <a:ext uri="{FF2B5EF4-FFF2-40B4-BE49-F238E27FC236}">
                <a16:creationId xmlns:a16="http://schemas.microsoft.com/office/drawing/2014/main" id="{9B3B0044-630B-490A-A85A-C9C78971320D}"/>
              </a:ext>
            </a:extLst>
          </p:cNvPr>
          <p:cNvSpPr/>
          <p:nvPr/>
        </p:nvSpPr>
        <p:spPr>
          <a:xfrm>
            <a:off x="2256817" y="389608"/>
            <a:ext cx="4116004" cy="178938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John Sorenson, 1960</a:t>
            </a:r>
          </a:p>
        </p:txBody>
      </p:sp>
    </p:spTree>
    <p:extLst>
      <p:ext uri="{BB962C8B-B14F-4D97-AF65-F5344CB8AC3E}">
        <p14:creationId xmlns:p14="http://schemas.microsoft.com/office/powerpoint/2010/main" val="385463677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1962 Foreign Students Day">
            <a:extLst>
              <a:ext uri="{FF2B5EF4-FFF2-40B4-BE49-F238E27FC236}">
                <a16:creationId xmlns:a16="http://schemas.microsoft.com/office/drawing/2014/main" id="{DEDF61F9-71D3-4B43-BF53-44EA423E06E1}"/>
              </a:ext>
            </a:extLst>
          </p:cNvPr>
          <p:cNvPicPr>
            <a:picLocks noGrp="1" noChangeAspect="1"/>
          </p:cNvPicPr>
          <p:nvPr isPhoto="1"/>
        </p:nvPicPr>
        <p:blipFill>
          <a:blip r:embed="rId2" cstate="screen">
            <a:lum/>
            <a:extLst>
              <a:ext uri="{28A0092B-C50C-407E-A947-70E740481C1C}">
                <a14:useLocalDpi xmlns:a14="http://schemas.microsoft.com/office/drawing/2010/main"/>
              </a:ext>
            </a:extLst>
          </a:blip>
          <a:stretch>
            <a:fillRect/>
          </a:stretch>
        </p:blipFill>
        <p:spPr>
          <a:xfrm>
            <a:off x="0" y="0"/>
            <a:ext cx="8850313" cy="6858000"/>
          </a:xfrm>
          <a:prstGeom prst="rect">
            <a:avLst/>
          </a:prstGeom>
        </p:spPr>
      </p:pic>
      <p:sp>
        <p:nvSpPr>
          <p:cNvPr id="4" name="TextBox 3">
            <a:extLst>
              <a:ext uri="{FF2B5EF4-FFF2-40B4-BE49-F238E27FC236}">
                <a16:creationId xmlns:a16="http://schemas.microsoft.com/office/drawing/2014/main" id="{BD42FCF7-D25A-4150-AF3D-608711307A00}"/>
              </a:ext>
            </a:extLst>
          </p:cNvPr>
          <p:cNvSpPr txBox="1"/>
          <p:nvPr/>
        </p:nvSpPr>
        <p:spPr>
          <a:xfrm>
            <a:off x="9266548" y="1187777"/>
            <a:ext cx="2562286" cy="1938992"/>
          </a:xfrm>
          <a:prstGeom prst="rect">
            <a:avLst/>
          </a:prstGeom>
          <a:noFill/>
        </p:spPr>
        <p:txBody>
          <a:bodyPr wrap="square" rtlCol="0">
            <a:spAutoFit/>
          </a:bodyPr>
          <a:lstStyle/>
          <a:p>
            <a:r>
              <a:rPr lang="en-US" sz="4000" dirty="0"/>
              <a:t>Foreign Student Day, 1962. </a:t>
            </a:r>
          </a:p>
        </p:txBody>
      </p:sp>
    </p:spTree>
    <p:extLst>
      <p:ext uri="{BB962C8B-B14F-4D97-AF65-F5344CB8AC3E}">
        <p14:creationId xmlns:p14="http://schemas.microsoft.com/office/powerpoint/2010/main" val="165269266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1967 Kathy Hanold work on interracial women_s group">
            <a:extLst>
              <a:ext uri="{FF2B5EF4-FFF2-40B4-BE49-F238E27FC236}">
                <a16:creationId xmlns:a16="http://schemas.microsoft.com/office/drawing/2014/main" id="{EB9E6B9D-8906-43E5-AFE5-72C476590586}"/>
              </a:ext>
            </a:extLst>
          </p:cNvPr>
          <p:cNvPicPr>
            <a:picLocks noGrp="1" noChangeAspect="1"/>
          </p:cNvPicPr>
          <p:nvPr isPhoto="1"/>
        </p:nvPicPr>
        <p:blipFill rotWithShape="1">
          <a:blip r:embed="rId2" cstate="screen">
            <a:extLst>
              <a:ext uri="{28A0092B-C50C-407E-A947-70E740481C1C}">
                <a14:useLocalDpi xmlns:a14="http://schemas.microsoft.com/office/drawing/2010/main"/>
              </a:ext>
            </a:extLst>
          </a:blip>
          <a:srcRect/>
          <a:stretch/>
        </p:blipFill>
        <p:spPr>
          <a:xfrm>
            <a:off x="20" y="10"/>
            <a:ext cx="12191980" cy="6857990"/>
          </a:xfrm>
          <a:prstGeom prst="rect">
            <a:avLst/>
          </a:prstGeom>
        </p:spPr>
      </p:pic>
      <p:sp>
        <p:nvSpPr>
          <p:cNvPr id="9" name="Rectangle 8">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4EE85621-2D80-4734-9DD5-02E0CDEC3072}"/>
              </a:ext>
            </a:extLst>
          </p:cNvPr>
          <p:cNvSpPr txBox="1"/>
          <p:nvPr/>
        </p:nvSpPr>
        <p:spPr>
          <a:xfrm>
            <a:off x="523875" y="5317240"/>
            <a:ext cx="11210925" cy="744836"/>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3600">
                <a:solidFill>
                  <a:schemeClr val="tx1">
                    <a:lumMod val="85000"/>
                    <a:lumOff val="15000"/>
                  </a:schemeClr>
                </a:solidFill>
                <a:latin typeface="+mj-lt"/>
                <a:ea typeface="+mj-ea"/>
                <a:cs typeface="+mj-cs"/>
              </a:rPr>
              <a:t>1967</a:t>
            </a:r>
          </a:p>
        </p:txBody>
      </p:sp>
      <p:cxnSp>
        <p:nvCxnSpPr>
          <p:cNvPr id="11" name="Straight Connector 10">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7604772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1970 125th anniv A">
            <a:extLst>
              <a:ext uri="{FF2B5EF4-FFF2-40B4-BE49-F238E27FC236}">
                <a16:creationId xmlns:a16="http://schemas.microsoft.com/office/drawing/2014/main" id="{3544C327-BF40-496C-8E55-BC1D51E085DB}"/>
              </a:ext>
            </a:extLst>
          </p:cNvPr>
          <p:cNvPicPr>
            <a:picLocks noGrp="1" noChangeAspect="1"/>
          </p:cNvPicPr>
          <p:nvPr isPhoto="1"/>
        </p:nvPicPr>
        <p:blipFill rotWithShape="1">
          <a:blip r:embed="rId2" cstate="screen">
            <a:extLst>
              <a:ext uri="{28A0092B-C50C-407E-A947-70E740481C1C}">
                <a14:useLocalDpi xmlns:a14="http://schemas.microsoft.com/office/drawing/2010/main"/>
              </a:ext>
            </a:extLst>
          </a:blip>
          <a:srcRect/>
          <a:stretch/>
        </p:blipFill>
        <p:spPr>
          <a:xfrm>
            <a:off x="20" y="10"/>
            <a:ext cx="12191980" cy="6857990"/>
          </a:xfrm>
          <a:prstGeom prst="rect">
            <a:avLst/>
          </a:prstGeom>
        </p:spPr>
      </p:pic>
      <p:sp>
        <p:nvSpPr>
          <p:cNvPr id="17" name="Freeform 5">
            <a:extLst>
              <a:ext uri="{FF2B5EF4-FFF2-40B4-BE49-F238E27FC236}">
                <a16:creationId xmlns:a16="http://schemas.microsoft.com/office/drawing/2014/main" id="{87CC2527-562A-4F69-B487-4371E5B243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7488621" y="2277613"/>
            <a:ext cx="4703379" cy="4580387"/>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0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4" name="TextBox 3">
            <a:extLst>
              <a:ext uri="{FF2B5EF4-FFF2-40B4-BE49-F238E27FC236}">
                <a16:creationId xmlns:a16="http://schemas.microsoft.com/office/drawing/2014/main" id="{BA8E6988-B3AB-46AD-A750-31E771BDE72A}"/>
              </a:ext>
            </a:extLst>
          </p:cNvPr>
          <p:cNvSpPr txBox="1"/>
          <p:nvPr/>
        </p:nvSpPr>
        <p:spPr>
          <a:xfrm>
            <a:off x="8022021" y="3231931"/>
            <a:ext cx="3852041" cy="1834056"/>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n-US" sz="3700">
                <a:latin typeface="+mj-lt"/>
                <a:ea typeface="+mj-ea"/>
                <a:cs typeface="+mj-cs"/>
              </a:rPr>
              <a:t>125</a:t>
            </a:r>
            <a:r>
              <a:rPr lang="en-US" sz="3700" baseline="30000">
                <a:latin typeface="+mj-lt"/>
                <a:ea typeface="+mj-ea"/>
                <a:cs typeface="+mj-cs"/>
              </a:rPr>
              <a:t>th</a:t>
            </a:r>
            <a:r>
              <a:rPr lang="en-US" sz="3700">
                <a:latin typeface="+mj-lt"/>
                <a:ea typeface="+mj-ea"/>
                <a:cs typeface="+mj-cs"/>
              </a:rPr>
              <a:t> </a:t>
            </a:r>
          </a:p>
          <a:p>
            <a:pPr algn="ctr">
              <a:lnSpc>
                <a:spcPct val="90000"/>
              </a:lnSpc>
              <a:spcBef>
                <a:spcPct val="0"/>
              </a:spcBef>
              <a:spcAft>
                <a:spcPts val="600"/>
              </a:spcAft>
            </a:pPr>
            <a:r>
              <a:rPr lang="en-US" sz="3700">
                <a:latin typeface="+mj-lt"/>
                <a:ea typeface="+mj-ea"/>
                <a:cs typeface="+mj-cs"/>
              </a:rPr>
              <a:t>anniversary </a:t>
            </a:r>
          </a:p>
          <a:p>
            <a:pPr algn="ctr">
              <a:lnSpc>
                <a:spcPct val="90000"/>
              </a:lnSpc>
              <a:spcBef>
                <a:spcPct val="0"/>
              </a:spcBef>
              <a:spcAft>
                <a:spcPts val="600"/>
              </a:spcAft>
            </a:pPr>
            <a:r>
              <a:rPr lang="en-US" sz="3700">
                <a:latin typeface="+mj-lt"/>
                <a:ea typeface="+mj-ea"/>
                <a:cs typeface="+mj-cs"/>
              </a:rPr>
              <a:t>1970</a:t>
            </a:r>
          </a:p>
        </p:txBody>
      </p:sp>
      <p:cxnSp>
        <p:nvCxnSpPr>
          <p:cNvPr id="18" name="Straight Connector 10">
            <a:extLst>
              <a:ext uri="{FF2B5EF4-FFF2-40B4-BE49-F238E27FC236}">
                <a16:creationId xmlns:a16="http://schemas.microsoft.com/office/drawing/2014/main" id="{BCDAEC91-5BCE-4B55-9CC0-43EF94CB73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480331" y="5123793"/>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2333496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8A1DF86-15F0-4414-83A1-DB6F22E030B7}"/>
              </a:ext>
            </a:extLst>
          </p:cNvPr>
          <p:cNvSpPr txBox="1"/>
          <p:nvPr/>
        </p:nvSpPr>
        <p:spPr>
          <a:xfrm>
            <a:off x="7464614" y="1783959"/>
            <a:ext cx="4087306" cy="2889114"/>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4200">
                <a:latin typeface="+mj-lt"/>
                <a:ea typeface="+mj-ea"/>
                <a:cs typeface="+mj-cs"/>
              </a:rPr>
              <a:t>Sketch of Underwood’s Second Building (across the street)</a:t>
            </a:r>
          </a:p>
        </p:txBody>
      </p:sp>
      <p:sp>
        <p:nvSpPr>
          <p:cNvPr id="14" name="Freeform: Shape 13">
            <a:extLst>
              <a:ext uri="{FF2B5EF4-FFF2-40B4-BE49-F238E27FC236}">
                <a16:creationId xmlns:a16="http://schemas.microsoft.com/office/drawing/2014/main" id="{E49CC64F-7275-4E33-961B-0C5CDC4398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 y="0"/>
            <a:ext cx="7188051" cy="6858000"/>
          </a:xfrm>
          <a:custGeom>
            <a:avLst/>
            <a:gdLst>
              <a:gd name="connsiteX0" fmla="*/ 7188051 w 7188051"/>
              <a:gd name="connsiteY0" fmla="*/ 6858000 h 6858000"/>
              <a:gd name="connsiteX1" fmla="*/ 108694 w 7188051"/>
              <a:gd name="connsiteY1" fmla="*/ 6858000 h 6858000"/>
              <a:gd name="connsiteX2" fmla="*/ 79127 w 7188051"/>
              <a:gd name="connsiteY2" fmla="*/ 6681235 h 6858000"/>
              <a:gd name="connsiteX3" fmla="*/ 0 w 7188051"/>
              <a:gd name="connsiteY3" fmla="*/ 5565888 h 6858000"/>
              <a:gd name="connsiteX4" fmla="*/ 2190696 w 7188051"/>
              <a:gd name="connsiteY4" fmla="*/ 145339 h 6858000"/>
              <a:gd name="connsiteX5" fmla="*/ 2339431 w 7188051"/>
              <a:gd name="connsiteY5" fmla="*/ 0 h 6858000"/>
              <a:gd name="connsiteX6" fmla="*/ 7188051 w 7188051"/>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88051" h="6858000">
                <a:moveTo>
                  <a:pt x="7188051" y="6858000"/>
                </a:moveTo>
                <a:lnTo>
                  <a:pt x="108694" y="6858000"/>
                </a:lnTo>
                <a:lnTo>
                  <a:pt x="79127" y="6681235"/>
                </a:lnTo>
                <a:cubicBezTo>
                  <a:pt x="26981" y="6316967"/>
                  <a:pt x="0" y="5944579"/>
                  <a:pt x="0" y="5565888"/>
                </a:cubicBezTo>
                <a:cubicBezTo>
                  <a:pt x="0" y="3459953"/>
                  <a:pt x="834428" y="1548908"/>
                  <a:pt x="2190696" y="145339"/>
                </a:cubicBezTo>
                <a:lnTo>
                  <a:pt x="2339431" y="0"/>
                </a:lnTo>
                <a:lnTo>
                  <a:pt x="7188051"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 name="Picture 2" descr="2nd bldg sketch">
            <a:extLst>
              <a:ext uri="{FF2B5EF4-FFF2-40B4-BE49-F238E27FC236}">
                <a16:creationId xmlns:a16="http://schemas.microsoft.com/office/drawing/2014/main" id="{2007D499-0EC7-476F-918E-FD9BA54485E9}"/>
              </a:ext>
            </a:extLst>
          </p:cNvPr>
          <p:cNvPicPr>
            <a:picLocks noGrp="1" noChangeAspect="1"/>
          </p:cNvPicPr>
          <p:nvPr isPhoto="1"/>
        </p:nvPicPr>
        <p:blipFill rotWithShape="1">
          <a:blip r:embed="rId2" cstate="screen">
            <a:extLst>
              <a:ext uri="{28A0092B-C50C-407E-A947-70E740481C1C}">
                <a14:useLocalDpi xmlns:a14="http://schemas.microsoft.com/office/drawing/2010/main"/>
              </a:ext>
            </a:extLst>
          </a:blip>
          <a:srcRect/>
          <a:stretch/>
        </p:blipFill>
        <p:spPr>
          <a:xfrm>
            <a:off x="1" y="10"/>
            <a:ext cx="7028495" cy="6857990"/>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p:spPr>
      </p:pic>
    </p:spTree>
    <p:extLst>
      <p:ext uri="{BB962C8B-B14F-4D97-AF65-F5344CB8AC3E}">
        <p14:creationId xmlns:p14="http://schemas.microsoft.com/office/powerpoint/2010/main" val="379788579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67B3A28F-0291-4673-9044-4981831C5E8D}"/>
              </a:ext>
            </a:extLst>
          </p:cNvPr>
          <p:cNvSpPr txBox="1"/>
          <p:nvPr/>
        </p:nvSpPr>
        <p:spPr>
          <a:xfrm>
            <a:off x="1028700" y="1967266"/>
            <a:ext cx="2628900" cy="2547257"/>
          </a:xfrm>
          <a:prstGeom prst="rect">
            <a:avLst/>
          </a:prstGeom>
          <a:noFill/>
        </p:spPr>
        <p:txBody>
          <a:bodyPr vert="horz" lIns="91440" tIns="45720" rIns="91440" bIns="45720" rtlCol="0" anchor="ctr">
            <a:normAutofit/>
          </a:bodyPr>
          <a:lstStyle/>
          <a:p>
            <a:pPr algn="ctr">
              <a:lnSpc>
                <a:spcPct val="90000"/>
              </a:lnSpc>
              <a:spcBef>
                <a:spcPct val="0"/>
              </a:spcBef>
              <a:spcAft>
                <a:spcPts val="600"/>
              </a:spcAft>
            </a:pPr>
            <a:r>
              <a:rPr lang="en-US" sz="3100" kern="1200">
                <a:solidFill>
                  <a:srgbClr val="FFFFFF"/>
                </a:solidFill>
                <a:latin typeface="+mj-lt"/>
                <a:ea typeface="+mj-ea"/>
                <a:cs typeface="+mj-cs"/>
              </a:rPr>
              <a:t>Underwood member, Betty Basile featured in the local news, 1980.</a:t>
            </a:r>
          </a:p>
        </p:txBody>
      </p:sp>
      <p:pic>
        <p:nvPicPr>
          <p:cNvPr id="3" name="Picture 2" descr="1980 Betty Basile featured in a newspaper article">
            <a:extLst>
              <a:ext uri="{FF2B5EF4-FFF2-40B4-BE49-F238E27FC236}">
                <a16:creationId xmlns:a16="http://schemas.microsoft.com/office/drawing/2014/main" id="{481BD5F1-5E2B-4774-B046-5AF537EDD251}"/>
              </a:ext>
            </a:extLst>
          </p:cNvPr>
          <p:cNvPicPr>
            <a:picLocks noGrp="1" noChangeAspect="1"/>
          </p:cNvPicPr>
          <p:nvPr isPhoto="1"/>
        </p:nvPicPr>
        <p:blipFill>
          <a:blip r:embed="rId2" cstate="screen">
            <a:extLst>
              <a:ext uri="{28A0092B-C50C-407E-A947-70E740481C1C}">
                <a14:useLocalDpi xmlns:a14="http://schemas.microsoft.com/office/drawing/2010/main"/>
              </a:ext>
            </a:extLst>
          </a:blip>
          <a:stretch>
            <a:fillRect/>
          </a:stretch>
        </p:blipFill>
        <p:spPr>
          <a:xfrm>
            <a:off x="5891445" y="643466"/>
            <a:ext cx="4552441" cy="5568739"/>
          </a:xfrm>
          <a:prstGeom prst="rect">
            <a:avLst/>
          </a:prstGeom>
        </p:spPr>
      </p:pic>
    </p:spTree>
    <p:extLst>
      <p:ext uri="{BB962C8B-B14F-4D97-AF65-F5344CB8AC3E}">
        <p14:creationId xmlns:p14="http://schemas.microsoft.com/office/powerpoint/2010/main" val="403668702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F4DA3B4-E39E-4845-9CE5-508EF1E75694}"/>
              </a:ext>
            </a:extLst>
          </p:cNvPr>
          <p:cNvSpPr txBox="1"/>
          <p:nvPr/>
        </p:nvSpPr>
        <p:spPr>
          <a:xfrm>
            <a:off x="7464614" y="1783959"/>
            <a:ext cx="4087306" cy="2889114"/>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5000" dirty="0">
                <a:latin typeface="+mj-lt"/>
                <a:ea typeface="+mj-ea"/>
                <a:cs typeface="+mj-cs"/>
              </a:rPr>
              <a:t>Resettling of Romanian Refugees, 1983.</a:t>
            </a:r>
          </a:p>
        </p:txBody>
      </p:sp>
      <p:sp>
        <p:nvSpPr>
          <p:cNvPr id="11" name="Freeform: Shape 8">
            <a:extLst>
              <a:ext uri="{FF2B5EF4-FFF2-40B4-BE49-F238E27FC236}">
                <a16:creationId xmlns:a16="http://schemas.microsoft.com/office/drawing/2014/main" id="{E49CC64F-7275-4E33-961B-0C5CDC4398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 y="0"/>
            <a:ext cx="7188051" cy="6858000"/>
          </a:xfrm>
          <a:custGeom>
            <a:avLst/>
            <a:gdLst>
              <a:gd name="connsiteX0" fmla="*/ 7188051 w 7188051"/>
              <a:gd name="connsiteY0" fmla="*/ 6858000 h 6858000"/>
              <a:gd name="connsiteX1" fmla="*/ 108694 w 7188051"/>
              <a:gd name="connsiteY1" fmla="*/ 6858000 h 6858000"/>
              <a:gd name="connsiteX2" fmla="*/ 79127 w 7188051"/>
              <a:gd name="connsiteY2" fmla="*/ 6681235 h 6858000"/>
              <a:gd name="connsiteX3" fmla="*/ 0 w 7188051"/>
              <a:gd name="connsiteY3" fmla="*/ 5565888 h 6858000"/>
              <a:gd name="connsiteX4" fmla="*/ 2190696 w 7188051"/>
              <a:gd name="connsiteY4" fmla="*/ 145339 h 6858000"/>
              <a:gd name="connsiteX5" fmla="*/ 2339431 w 7188051"/>
              <a:gd name="connsiteY5" fmla="*/ 0 h 6858000"/>
              <a:gd name="connsiteX6" fmla="*/ 7188051 w 7188051"/>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88051" h="6858000">
                <a:moveTo>
                  <a:pt x="7188051" y="6858000"/>
                </a:moveTo>
                <a:lnTo>
                  <a:pt x="108694" y="6858000"/>
                </a:lnTo>
                <a:lnTo>
                  <a:pt x="79127" y="6681235"/>
                </a:lnTo>
                <a:cubicBezTo>
                  <a:pt x="26981" y="6316967"/>
                  <a:pt x="0" y="5944579"/>
                  <a:pt x="0" y="5565888"/>
                </a:cubicBezTo>
                <a:cubicBezTo>
                  <a:pt x="0" y="3459953"/>
                  <a:pt x="834428" y="1548908"/>
                  <a:pt x="2190696" y="145339"/>
                </a:cubicBezTo>
                <a:lnTo>
                  <a:pt x="2339431" y="0"/>
                </a:lnTo>
                <a:lnTo>
                  <a:pt x="7188051"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 name="Picture 2" descr="1983 Kate Olsen and resettling Romanian refugee">
            <a:extLst>
              <a:ext uri="{FF2B5EF4-FFF2-40B4-BE49-F238E27FC236}">
                <a16:creationId xmlns:a16="http://schemas.microsoft.com/office/drawing/2014/main" id="{63E68132-30AE-46F7-B167-9639BB297C5A}"/>
              </a:ext>
            </a:extLst>
          </p:cNvPr>
          <p:cNvPicPr>
            <a:picLocks noGrp="1" noChangeAspect="1"/>
          </p:cNvPicPr>
          <p:nvPr isPhoto="1"/>
        </p:nvPicPr>
        <p:blipFill rotWithShape="1">
          <a:blip r:embed="rId2" cstate="screen">
            <a:extLst>
              <a:ext uri="{28A0092B-C50C-407E-A947-70E740481C1C}">
                <a14:useLocalDpi xmlns:a14="http://schemas.microsoft.com/office/drawing/2010/main"/>
              </a:ext>
            </a:extLst>
          </a:blip>
          <a:srcRect b="-1"/>
          <a:stretch/>
        </p:blipFill>
        <p:spPr>
          <a:xfrm>
            <a:off x="1" y="10"/>
            <a:ext cx="7028495" cy="6857990"/>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p:spPr>
      </p:pic>
    </p:spTree>
    <p:extLst>
      <p:ext uri="{BB962C8B-B14F-4D97-AF65-F5344CB8AC3E}">
        <p14:creationId xmlns:p14="http://schemas.microsoft.com/office/powerpoint/2010/main" val="233043026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Freeform 5">
            <a:extLst>
              <a:ext uri="{FF2B5EF4-FFF2-40B4-BE49-F238E27FC236}">
                <a16:creationId xmlns:a16="http://schemas.microsoft.com/office/drawing/2014/main" id="{07322A9E-F1EC-405E-8971-BA906EFFCC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29674" y="1290909"/>
            <a:ext cx="9702800" cy="5573512"/>
          </a:xfrm>
          <a:custGeom>
            <a:avLst/>
            <a:gdLst>
              <a:gd name="T0" fmla="*/ 1752 w 2038"/>
              <a:gd name="T1" fmla="*/ 1169 h 1169"/>
              <a:gd name="T2" fmla="*/ 1487 w 2038"/>
              <a:gd name="T3" fmla="*/ 334 h 1169"/>
              <a:gd name="T4" fmla="*/ 860 w 2038"/>
              <a:gd name="T5" fmla="*/ 22 h 1169"/>
              <a:gd name="T6" fmla="*/ 199 w 2038"/>
              <a:gd name="T7" fmla="*/ 318 h 1169"/>
              <a:gd name="T8" fmla="*/ 399 w 2038"/>
              <a:gd name="T9" fmla="*/ 1165 h 1169"/>
            </a:gdLst>
            <a:ahLst/>
            <a:cxnLst>
              <a:cxn ang="0">
                <a:pos x="T0" y="T1"/>
              </a:cxn>
              <a:cxn ang="0">
                <a:pos x="T2" y="T3"/>
              </a:cxn>
              <a:cxn ang="0">
                <a:pos x="T4" y="T5"/>
              </a:cxn>
              <a:cxn ang="0">
                <a:pos x="T6" y="T7"/>
              </a:cxn>
              <a:cxn ang="0">
                <a:pos x="T8" y="T9"/>
              </a:cxn>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 name="Freeform 6">
            <a:extLst>
              <a:ext uri="{FF2B5EF4-FFF2-40B4-BE49-F238E27FC236}">
                <a16:creationId xmlns:a16="http://schemas.microsoft.com/office/drawing/2014/main" id="{A5704422-1118-4FD1-95AD-29A064EB80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70451" y="2010741"/>
            <a:ext cx="7373938" cy="4848892"/>
          </a:xfrm>
          <a:custGeom>
            <a:avLst/>
            <a:gdLst>
              <a:gd name="T0" fmla="*/ 1025 w 1549"/>
              <a:gd name="T1" fmla="*/ 1016 h 1017"/>
              <a:gd name="T2" fmla="*/ 1443 w 1549"/>
              <a:gd name="T3" fmla="*/ 592 h 1017"/>
              <a:gd name="T4" fmla="*/ 782 w 1549"/>
              <a:gd name="T5" fmla="*/ 53 h 1017"/>
              <a:gd name="T6" fmla="*/ 150 w 1549"/>
              <a:gd name="T7" fmla="*/ 329 h 1017"/>
              <a:gd name="T8" fmla="*/ 477 w 1549"/>
              <a:gd name="T9" fmla="*/ 1017 h 1017"/>
            </a:gdLst>
            <a:ahLst/>
            <a:cxnLst>
              <a:cxn ang="0">
                <a:pos x="T0" y="T1"/>
              </a:cxn>
              <a:cxn ang="0">
                <a:pos x="T2" y="T3"/>
              </a:cxn>
              <a:cxn ang="0">
                <a:pos x="T4" y="T5"/>
              </a:cxn>
              <a:cxn ang="0">
                <a:pos x="T6" y="T7"/>
              </a:cxn>
              <a:cxn ang="0">
                <a:pos x="T8" y="T9"/>
              </a:cxn>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1" name="Freeform 7">
            <a:extLst>
              <a:ext uri="{FF2B5EF4-FFF2-40B4-BE49-F238E27FC236}">
                <a16:creationId xmlns:a16="http://schemas.microsoft.com/office/drawing/2014/main" id="{A88B2AAA-B805-498E-A9E6-98B8858554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251351" y="1780905"/>
            <a:ext cx="8035925" cy="5083516"/>
          </a:xfrm>
          <a:custGeom>
            <a:avLst/>
            <a:gdLst>
              <a:gd name="T0" fmla="*/ 1302 w 1688"/>
              <a:gd name="T1" fmla="*/ 1066 h 1066"/>
              <a:gd name="T2" fmla="*/ 1613 w 1688"/>
              <a:gd name="T3" fmla="*/ 850 h 1066"/>
              <a:gd name="T4" fmla="*/ 1517 w 1688"/>
              <a:gd name="T5" fmla="*/ 471 h 1066"/>
              <a:gd name="T6" fmla="*/ 798 w 1688"/>
              <a:gd name="T7" fmla="*/ 28 h 1066"/>
              <a:gd name="T8" fmla="*/ 181 w 1688"/>
              <a:gd name="T9" fmla="*/ 333 h 1066"/>
              <a:gd name="T10" fmla="*/ 420 w 1688"/>
              <a:gd name="T11" fmla="*/ 1066 h 1066"/>
            </a:gdLst>
            <a:ahLst/>
            <a:cxnLst>
              <a:cxn ang="0">
                <a:pos x="T0" y="T1"/>
              </a:cxn>
              <a:cxn ang="0">
                <a:pos x="T2" y="T3"/>
              </a:cxn>
              <a:cxn ang="0">
                <a:pos x="T4" y="T5"/>
              </a:cxn>
              <a:cxn ang="0">
                <a:pos x="T6" y="T7"/>
              </a:cxn>
              <a:cxn ang="0">
                <a:pos x="T8" y="T9"/>
              </a:cxn>
              <a:cxn ang="0">
                <a:pos x="T10" y="T11"/>
              </a:cxn>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3" name="Freeform 8">
            <a:extLst>
              <a:ext uri="{FF2B5EF4-FFF2-40B4-BE49-F238E27FC236}">
                <a16:creationId xmlns:a16="http://schemas.microsoft.com/office/drawing/2014/main" id="{9B8051E0-19D7-43E1-BFD9-E6DBFEB3A3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061" y="542347"/>
            <a:ext cx="10334625" cy="6322075"/>
          </a:xfrm>
          <a:custGeom>
            <a:avLst/>
            <a:gdLst>
              <a:gd name="T0" fmla="*/ 1873 w 2171"/>
              <a:gd name="T1" fmla="*/ 1326 h 1326"/>
              <a:gd name="T2" fmla="*/ 1609 w 2171"/>
              <a:gd name="T3" fmla="*/ 473 h 1326"/>
              <a:gd name="T4" fmla="*/ 880 w 2171"/>
              <a:gd name="T5" fmla="*/ 63 h 1326"/>
              <a:gd name="T6" fmla="*/ 0 w 2171"/>
              <a:gd name="T7" fmla="*/ 423 h 1326"/>
            </a:gdLst>
            <a:ahLst/>
            <a:cxnLst>
              <a:cxn ang="0">
                <a:pos x="T0" y="T1"/>
              </a:cxn>
              <a:cxn ang="0">
                <a:pos x="T2" y="T3"/>
              </a:cxn>
              <a:cxn ang="0">
                <a:pos x="T4" y="T5"/>
              </a:cxn>
              <a:cxn ang="0">
                <a:pos x="T6" y="T7"/>
              </a:cxn>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5" name="Freeform 9">
            <a:extLst>
              <a:ext uri="{FF2B5EF4-FFF2-40B4-BE49-F238E27FC236}">
                <a16:creationId xmlns:a16="http://schemas.microsoft.com/office/drawing/2014/main" id="{4EDB2B02-86A2-46F5-A4BE-B7D9B10411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701" y="6178751"/>
            <a:ext cx="504825" cy="681527"/>
          </a:xfrm>
          <a:custGeom>
            <a:avLst/>
            <a:gdLst>
              <a:gd name="T0" fmla="*/ 0 w 106"/>
              <a:gd name="T1" fmla="*/ 0 h 143"/>
              <a:gd name="T2" fmla="*/ 106 w 106"/>
              <a:gd name="T3" fmla="*/ 143 h 143"/>
            </a:gdLst>
            <a:ahLst/>
            <a:cxnLst>
              <a:cxn ang="0">
                <a:pos x="T0" y="T1"/>
              </a:cxn>
              <a:cxn ang="0">
                <a:pos x="T2" y="T3"/>
              </a:cxn>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 name="Freeform 10">
            <a:extLst>
              <a:ext uri="{FF2B5EF4-FFF2-40B4-BE49-F238E27FC236}">
                <a16:creationId xmlns:a16="http://schemas.microsoft.com/office/drawing/2014/main" id="{43954639-FB5D-41F4-9560-6F6DFE7784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061" y="-59376"/>
            <a:ext cx="11091863" cy="6923796"/>
          </a:xfrm>
          <a:custGeom>
            <a:avLst/>
            <a:gdLst>
              <a:gd name="T0" fmla="*/ 2046 w 2330"/>
              <a:gd name="T1" fmla="*/ 1452 h 1452"/>
              <a:gd name="T2" fmla="*/ 1813 w 2330"/>
              <a:gd name="T3" fmla="*/ 601 h 1452"/>
              <a:gd name="T4" fmla="*/ 956 w 2330"/>
              <a:gd name="T5" fmla="*/ 97 h 1452"/>
              <a:gd name="T6" fmla="*/ 0 w 2330"/>
              <a:gd name="T7" fmla="*/ 366 h 1452"/>
            </a:gdLst>
            <a:ahLst/>
            <a:cxnLst>
              <a:cxn ang="0">
                <a:pos x="T0" y="T1"/>
              </a:cxn>
              <a:cxn ang="0">
                <a:pos x="T2" y="T3"/>
              </a:cxn>
              <a:cxn ang="0">
                <a:pos x="T4" y="T5"/>
              </a:cxn>
              <a:cxn ang="0">
                <a:pos x="T6" y="T7"/>
              </a:cxn>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 name="Freeform 12">
            <a:extLst>
              <a:ext uri="{FF2B5EF4-FFF2-40B4-BE49-F238E27FC236}">
                <a16:creationId xmlns:a16="http://schemas.microsoft.com/office/drawing/2014/main" id="{E898931C-0323-41FA-A036-20F818B1FF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061" y="-1916"/>
            <a:ext cx="1057275" cy="614491"/>
          </a:xfrm>
          <a:custGeom>
            <a:avLst/>
            <a:gdLst>
              <a:gd name="T0" fmla="*/ 222 w 222"/>
              <a:gd name="T1" fmla="*/ 0 h 129"/>
              <a:gd name="T2" fmla="*/ 0 w 222"/>
              <a:gd name="T3" fmla="*/ 129 h 129"/>
            </a:gdLst>
            <a:ahLst/>
            <a:cxnLst>
              <a:cxn ang="0">
                <a:pos x="T0" y="T1"/>
              </a:cxn>
              <a:cxn ang="0">
                <a:pos x="T2" y="T3"/>
              </a:cxn>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2" name="Freeform 14">
            <a:extLst>
              <a:ext uri="{FF2B5EF4-FFF2-40B4-BE49-F238E27FC236}">
                <a16:creationId xmlns:a16="http://schemas.microsoft.com/office/drawing/2014/main" id="{89AFE9DD-0792-4B98-B4EB-97ACA17E6A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701" y="-6705"/>
            <a:ext cx="595313" cy="352734"/>
          </a:xfrm>
          <a:custGeom>
            <a:avLst/>
            <a:gdLst>
              <a:gd name="T0" fmla="*/ 125 w 125"/>
              <a:gd name="T1" fmla="*/ 0 h 74"/>
              <a:gd name="T2" fmla="*/ 0 w 125"/>
              <a:gd name="T3" fmla="*/ 74 h 74"/>
            </a:gdLst>
            <a:ahLst/>
            <a:cxnLst>
              <a:cxn ang="0">
                <a:pos x="T0" y="T1"/>
              </a:cxn>
              <a:cxn ang="0">
                <a:pos x="T2" y="T3"/>
              </a:cxn>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4" name="Freeform 16">
            <a:extLst>
              <a:ext uri="{FF2B5EF4-FFF2-40B4-BE49-F238E27FC236}">
                <a16:creationId xmlns:a16="http://schemas.microsoft.com/office/drawing/2014/main" id="{3981F5C4-9AE1-404E-AF44-A4E6DB374F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061" y="-1916"/>
            <a:ext cx="357188" cy="213875"/>
          </a:xfrm>
          <a:custGeom>
            <a:avLst/>
            <a:gdLst>
              <a:gd name="T0" fmla="*/ 75 w 75"/>
              <a:gd name="T1" fmla="*/ 0 h 45"/>
              <a:gd name="T2" fmla="*/ 0 w 75"/>
              <a:gd name="T3" fmla="*/ 45 h 45"/>
            </a:gdLst>
            <a:ahLst/>
            <a:cxnLst>
              <a:cxn ang="0">
                <a:pos x="T0" y="T1"/>
              </a:cxn>
              <a:cxn ang="0">
                <a:pos x="T2" y="T3"/>
              </a:cxn>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6" name="Freeform 11">
            <a:extLst>
              <a:ext uri="{FF2B5EF4-FFF2-40B4-BE49-F238E27FC236}">
                <a16:creationId xmlns:a16="http://schemas.microsoft.com/office/drawing/2014/main" id="{763C1781-8726-4FAC-8C45-FF40376BE4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426601" y="-1916"/>
            <a:ext cx="5788025" cy="6847184"/>
          </a:xfrm>
          <a:custGeom>
            <a:avLst/>
            <a:gdLst>
              <a:gd name="T0" fmla="*/ 1094 w 1216"/>
              <a:gd name="T1" fmla="*/ 1436 h 1436"/>
              <a:gd name="T2" fmla="*/ 709 w 1216"/>
              <a:gd name="T3" fmla="*/ 551 h 1436"/>
              <a:gd name="T4" fmla="*/ 0 w 1216"/>
              <a:gd name="T5" fmla="*/ 0 h 1436"/>
            </a:gdLst>
            <a:ahLst/>
            <a:cxnLst>
              <a:cxn ang="0">
                <a:pos x="T0" y="T1"/>
              </a:cxn>
              <a:cxn ang="0">
                <a:pos x="T2" y="T3"/>
              </a:cxn>
              <a:cxn ang="0">
                <a:pos x="T4" y="T5"/>
              </a:cxn>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8" name="Freeform 21">
            <a:extLst>
              <a:ext uri="{FF2B5EF4-FFF2-40B4-BE49-F238E27FC236}">
                <a16:creationId xmlns:a16="http://schemas.microsoft.com/office/drawing/2014/main" id="{301491B5-56C7-43DC-A3D9-861EECCA05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9235014" y="2872"/>
            <a:ext cx="2951163" cy="2555325"/>
          </a:xfrm>
          <a:custGeom>
            <a:avLst/>
            <a:gdLst>
              <a:gd name="T0" fmla="*/ 620 w 620"/>
              <a:gd name="T1" fmla="*/ 536 h 536"/>
              <a:gd name="T2" fmla="*/ 0 w 620"/>
              <a:gd name="T3" fmla="*/ 0 h 536"/>
            </a:gdLst>
            <a:ahLst/>
            <a:cxnLst>
              <a:cxn ang="0">
                <a:pos x="T0" y="T1"/>
              </a:cxn>
              <a:cxn ang="0">
                <a:pos x="T2" y="T3"/>
              </a:cxn>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TextBox 1">
            <a:extLst>
              <a:ext uri="{FF2B5EF4-FFF2-40B4-BE49-F238E27FC236}">
                <a16:creationId xmlns:a16="http://schemas.microsoft.com/office/drawing/2014/main" id="{EE36DF79-DF88-4CA6-975A-2119E45D7B88}"/>
              </a:ext>
            </a:extLst>
          </p:cNvPr>
          <p:cNvSpPr txBox="1"/>
          <p:nvPr/>
        </p:nvSpPr>
        <p:spPr>
          <a:xfrm>
            <a:off x="8842248" y="1481328"/>
            <a:ext cx="2926080" cy="2468880"/>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4000">
                <a:latin typeface="+mj-lt"/>
                <a:ea typeface="+mj-ea"/>
                <a:cs typeface="+mj-cs"/>
              </a:rPr>
              <a:t>Youth Group Reunion at Green Lake</a:t>
            </a:r>
          </a:p>
          <a:p>
            <a:pPr>
              <a:lnSpc>
                <a:spcPct val="90000"/>
              </a:lnSpc>
              <a:spcBef>
                <a:spcPct val="0"/>
              </a:spcBef>
              <a:spcAft>
                <a:spcPts val="600"/>
              </a:spcAft>
            </a:pPr>
            <a:endParaRPr lang="en-US" sz="4000">
              <a:latin typeface="+mj-lt"/>
              <a:ea typeface="+mj-ea"/>
              <a:cs typeface="+mj-cs"/>
            </a:endParaRPr>
          </a:p>
        </p:txBody>
      </p:sp>
      <p:sp>
        <p:nvSpPr>
          <p:cNvPr id="30" name="Freeform 22">
            <a:extLst>
              <a:ext uri="{FF2B5EF4-FFF2-40B4-BE49-F238E27FC236}">
                <a16:creationId xmlns:a16="http://schemas.microsoft.com/office/drawing/2014/main" id="{237E2353-22DF-46E0-A200-FB30F8F394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0020826" y="-1916"/>
            <a:ext cx="2165350" cy="1358265"/>
          </a:xfrm>
          <a:custGeom>
            <a:avLst/>
            <a:gdLst>
              <a:gd name="T0" fmla="*/ 0 w 455"/>
              <a:gd name="T1" fmla="*/ 0 h 285"/>
              <a:gd name="T2" fmla="*/ 455 w 455"/>
              <a:gd name="T3" fmla="*/ 285 h 285"/>
            </a:gdLst>
            <a:ahLst/>
            <a:cxnLst>
              <a:cxn ang="0">
                <a:pos x="T0" y="T1"/>
              </a:cxn>
              <a:cxn ang="0">
                <a:pos x="T2" y="T3"/>
              </a:cxn>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2" name="Freeform 23">
            <a:extLst>
              <a:ext uri="{FF2B5EF4-FFF2-40B4-BE49-F238E27FC236}">
                <a16:creationId xmlns:a16="http://schemas.microsoft.com/office/drawing/2014/main" id="{DD6138DB-057B-45F7-A5F4-E7BFDA20D0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290826" y="-1916"/>
            <a:ext cx="895350" cy="534687"/>
          </a:xfrm>
          <a:custGeom>
            <a:avLst/>
            <a:gdLst>
              <a:gd name="T0" fmla="*/ 0 w 188"/>
              <a:gd name="T1" fmla="*/ 0 h 112"/>
              <a:gd name="T2" fmla="*/ 188 w 188"/>
              <a:gd name="T3" fmla="*/ 112 h 112"/>
            </a:gdLst>
            <a:ahLst/>
            <a:cxnLst>
              <a:cxn ang="0">
                <a:pos x="T0" y="T1"/>
              </a:cxn>
              <a:cxn ang="0">
                <a:pos x="T2" y="T3"/>
              </a:cxn>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4" name="Freeform: Shape 33">
            <a:extLst>
              <a:ext uri="{FF2B5EF4-FFF2-40B4-BE49-F238E27FC236}">
                <a16:creationId xmlns:a16="http://schemas.microsoft.com/office/drawing/2014/main" id="{79A54AB1-B64F-4843-BFAB-81CB74E66B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931529">
            <a:off x="752078" y="2218040"/>
            <a:ext cx="4418757" cy="4259609"/>
          </a:xfrm>
          <a:custGeom>
            <a:avLst/>
            <a:gdLst>
              <a:gd name="connsiteX0" fmla="*/ 404107 w 4507111"/>
              <a:gd name="connsiteY0" fmla="*/ 0 h 4344781"/>
              <a:gd name="connsiteX1" fmla="*/ 371857 w 4507111"/>
              <a:gd name="connsiteY1" fmla="*/ 117359 h 4344781"/>
              <a:gd name="connsiteX2" fmla="*/ 307833 w 4507111"/>
              <a:gd name="connsiteY2" fmla="*/ 632970 h 4344781"/>
              <a:gd name="connsiteX3" fmla="*/ 3569418 w 4507111"/>
              <a:gd name="connsiteY3" fmla="*/ 4141149 h 4344781"/>
              <a:gd name="connsiteX4" fmla="*/ 4440861 w 4507111"/>
              <a:gd name="connsiteY4" fmla="*/ 4332480 h 4344781"/>
              <a:gd name="connsiteX5" fmla="*/ 4507111 w 4507111"/>
              <a:gd name="connsiteY5" fmla="*/ 4341752 h 4344781"/>
              <a:gd name="connsiteX6" fmla="*/ 4296045 w 4507111"/>
              <a:gd name="connsiteY6" fmla="*/ 4344781 h 4344781"/>
              <a:gd name="connsiteX7" fmla="*/ 3749565 w 4507111"/>
              <a:gd name="connsiteY7" fmla="*/ 4321853 h 4344781"/>
              <a:gd name="connsiteX8" fmla="*/ 36764 w 4507111"/>
              <a:gd name="connsiteY8" fmla="*/ 1629794 h 4344781"/>
              <a:gd name="connsiteX9" fmla="*/ 300069 w 4507111"/>
              <a:gd name="connsiteY9" fmla="*/ 144750 h 4344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07111" h="4344781">
                <a:moveTo>
                  <a:pt x="404107" y="0"/>
                </a:moveTo>
                <a:lnTo>
                  <a:pt x="371857" y="117359"/>
                </a:lnTo>
                <a:cubicBezTo>
                  <a:pt x="333827" y="278567"/>
                  <a:pt x="311875" y="450459"/>
                  <a:pt x="307833" y="632970"/>
                </a:cubicBezTo>
                <a:cubicBezTo>
                  <a:pt x="264711" y="2579752"/>
                  <a:pt x="2253987" y="3769243"/>
                  <a:pt x="3569418" y="4141149"/>
                </a:cubicBezTo>
                <a:cubicBezTo>
                  <a:pt x="3816061" y="4210881"/>
                  <a:pt x="4114807" y="4279754"/>
                  <a:pt x="4440861" y="4332480"/>
                </a:cubicBezTo>
                <a:lnTo>
                  <a:pt x="4507111" y="4341752"/>
                </a:lnTo>
                <a:lnTo>
                  <a:pt x="4296045" y="4344781"/>
                </a:lnTo>
                <a:cubicBezTo>
                  <a:pt x="4097363" y="4343711"/>
                  <a:pt x="3912623" y="4335104"/>
                  <a:pt x="3749565" y="4321853"/>
                </a:cubicBezTo>
                <a:cubicBezTo>
                  <a:pt x="2445102" y="4215850"/>
                  <a:pt x="356405" y="3466499"/>
                  <a:pt x="36764" y="1629794"/>
                </a:cubicBezTo>
                <a:cubicBezTo>
                  <a:pt x="-63123" y="1055823"/>
                  <a:pt x="45741" y="555869"/>
                  <a:pt x="300069" y="144750"/>
                </a:cubicBezTo>
                <a:close/>
              </a:path>
            </a:pathLst>
          </a:cu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pic>
        <p:nvPicPr>
          <p:cNvPr id="3" name="Picture 2" descr="20201006_100803">
            <a:extLst>
              <a:ext uri="{FF2B5EF4-FFF2-40B4-BE49-F238E27FC236}">
                <a16:creationId xmlns:a16="http://schemas.microsoft.com/office/drawing/2014/main" id="{680F8906-8BFF-452A-85EB-B165C99F71C9}"/>
              </a:ext>
            </a:extLst>
          </p:cNvPr>
          <p:cNvPicPr>
            <a:picLocks noGrp="1" noChangeAspect="1"/>
          </p:cNvPicPr>
          <p:nvPr isPhoto="1"/>
        </p:nvPicPr>
        <p:blipFill rotWithShape="1">
          <a:blip r:embed="rId2" cstate="screen">
            <a:extLst>
              <a:ext uri="{28A0092B-C50C-407E-A947-70E740481C1C}">
                <a14:useLocalDpi xmlns:a14="http://schemas.microsoft.com/office/drawing/2010/main"/>
              </a:ext>
            </a:extLst>
          </a:blip>
          <a:srcRect/>
          <a:stretch/>
        </p:blipFill>
        <p:spPr>
          <a:xfrm>
            <a:off x="921910" y="465243"/>
            <a:ext cx="7761924" cy="5343065"/>
          </a:xfrm>
          <a:custGeom>
            <a:avLst/>
            <a:gdLst/>
            <a:ahLst/>
            <a:cxnLst/>
            <a:rect l="l" t="t" r="r" b="b"/>
            <a:pathLst>
              <a:path w="7761924" h="5343065">
                <a:moveTo>
                  <a:pt x="3025687" y="76"/>
                </a:moveTo>
                <a:cubicBezTo>
                  <a:pt x="3140786" y="756"/>
                  <a:pt x="3256631" y="6055"/>
                  <a:pt x="3372722" y="16088"/>
                </a:cubicBezTo>
                <a:cubicBezTo>
                  <a:pt x="5230178" y="176616"/>
                  <a:pt x="7761924" y="1424594"/>
                  <a:pt x="7761924" y="3316816"/>
                </a:cubicBezTo>
                <a:cubicBezTo>
                  <a:pt x="7646022" y="5237647"/>
                  <a:pt x="4988715" y="5423921"/>
                  <a:pt x="3701109" y="5320611"/>
                </a:cubicBezTo>
                <a:cubicBezTo>
                  <a:pt x="2413504" y="5217301"/>
                  <a:pt x="351800" y="4486992"/>
                  <a:pt x="36290" y="2696959"/>
                </a:cubicBezTo>
                <a:cubicBezTo>
                  <a:pt x="-259500" y="1018804"/>
                  <a:pt x="1299198" y="-10133"/>
                  <a:pt x="3025687" y="76"/>
                </a:cubicBezTo>
                <a:close/>
              </a:path>
            </a:pathLst>
          </a:custGeom>
        </p:spPr>
      </p:pic>
    </p:spTree>
    <p:extLst>
      <p:ext uri="{BB962C8B-B14F-4D97-AF65-F5344CB8AC3E}">
        <p14:creationId xmlns:p14="http://schemas.microsoft.com/office/powerpoint/2010/main" val="160345874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1986 Mt Moriah">
            <a:extLst>
              <a:ext uri="{FF2B5EF4-FFF2-40B4-BE49-F238E27FC236}">
                <a16:creationId xmlns:a16="http://schemas.microsoft.com/office/drawing/2014/main" id="{473BE6BC-CB52-4C43-9E58-43F25FB36649}"/>
              </a:ext>
            </a:extLst>
          </p:cNvPr>
          <p:cNvPicPr>
            <a:picLocks noGrp="1" noChangeAspect="1"/>
          </p:cNvPicPr>
          <p:nvPr isPhoto="1"/>
        </p:nvPicPr>
        <p:blipFill rotWithShape="1">
          <a:blip r:embed="rId2" cstate="screen">
            <a:extLst>
              <a:ext uri="{28A0092B-C50C-407E-A947-70E740481C1C}">
                <a14:useLocalDpi xmlns:a14="http://schemas.microsoft.com/office/drawing/2010/main"/>
              </a:ext>
            </a:extLst>
          </a:blip>
          <a:srcRect/>
          <a:stretch/>
        </p:blipFill>
        <p:spPr>
          <a:xfrm>
            <a:off x="20" y="10"/>
            <a:ext cx="12191980" cy="6857990"/>
          </a:xfrm>
          <a:prstGeom prst="rect">
            <a:avLst/>
          </a:prstGeom>
        </p:spPr>
      </p:pic>
      <p:sp>
        <p:nvSpPr>
          <p:cNvPr id="33" name="Rectangle 32">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1026B914-4523-4FE4-8933-33DFFBBD43DA}"/>
              </a:ext>
            </a:extLst>
          </p:cNvPr>
          <p:cNvSpPr txBox="1"/>
          <p:nvPr/>
        </p:nvSpPr>
        <p:spPr>
          <a:xfrm>
            <a:off x="523875" y="5317240"/>
            <a:ext cx="11210925" cy="744836"/>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3600" dirty="0">
                <a:solidFill>
                  <a:schemeClr val="tx1">
                    <a:lumMod val="85000"/>
                    <a:lumOff val="15000"/>
                  </a:schemeClr>
                </a:solidFill>
                <a:latin typeface="+mj-lt"/>
                <a:ea typeface="+mj-ea"/>
                <a:cs typeface="+mj-cs"/>
              </a:rPr>
              <a:t>Joint worship with Mount Moriah Baptist Church, 1986.</a:t>
            </a:r>
          </a:p>
        </p:txBody>
      </p:sp>
      <p:cxnSp>
        <p:nvCxnSpPr>
          <p:cNvPr id="35" name="Straight Connector 34">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2442025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20201006_101226">
            <a:extLst>
              <a:ext uri="{FF2B5EF4-FFF2-40B4-BE49-F238E27FC236}">
                <a16:creationId xmlns:a16="http://schemas.microsoft.com/office/drawing/2014/main" id="{ECE94FC0-3664-40F6-8204-99EE71E55614}"/>
              </a:ext>
            </a:extLst>
          </p:cNvPr>
          <p:cNvPicPr>
            <a:picLocks noGrp="1" noChangeAspect="1"/>
          </p:cNvPicPr>
          <p:nvPr isPhoto="1"/>
        </p:nvPicPr>
        <p:blipFill>
          <a:blip r:embed="rId2" cstate="screen">
            <a:lum/>
            <a:extLst>
              <a:ext uri="{28A0092B-C50C-407E-A947-70E740481C1C}">
                <a14:useLocalDpi xmlns:a14="http://schemas.microsoft.com/office/drawing/2010/main"/>
              </a:ext>
            </a:extLst>
          </a:blip>
          <a:stretch>
            <a:fillRect/>
          </a:stretch>
        </p:blipFill>
        <p:spPr>
          <a:xfrm rot="10800000">
            <a:off x="3056736" y="332497"/>
            <a:ext cx="6254738" cy="4691053"/>
          </a:xfrm>
          <a:prstGeom prst="rect">
            <a:avLst/>
          </a:prstGeom>
        </p:spPr>
      </p:pic>
      <p:sp>
        <p:nvSpPr>
          <p:cNvPr id="4" name="TextBox 3">
            <a:extLst>
              <a:ext uri="{FF2B5EF4-FFF2-40B4-BE49-F238E27FC236}">
                <a16:creationId xmlns:a16="http://schemas.microsoft.com/office/drawing/2014/main" id="{0297EB7D-878A-46B1-8580-C0D598AB2682}"/>
              </a:ext>
            </a:extLst>
          </p:cNvPr>
          <p:cNvSpPr txBox="1"/>
          <p:nvPr/>
        </p:nvSpPr>
        <p:spPr>
          <a:xfrm>
            <a:off x="2691959" y="5395032"/>
            <a:ext cx="7262747" cy="954107"/>
          </a:xfrm>
          <a:prstGeom prst="rect">
            <a:avLst/>
          </a:prstGeom>
          <a:noFill/>
        </p:spPr>
        <p:txBody>
          <a:bodyPr wrap="square" rtlCol="0">
            <a:spAutoFit/>
          </a:bodyPr>
          <a:lstStyle/>
          <a:p>
            <a:r>
              <a:rPr lang="en-US" sz="2800" b="0" i="0" dirty="0">
                <a:effectLst/>
                <a:latin typeface="Arial" panose="020B0604020202020204" pitchFamily="34" charset="0"/>
              </a:rPr>
              <a:t>Bonnie </a:t>
            </a:r>
            <a:r>
              <a:rPr lang="en-US" sz="2800" b="0" i="0" dirty="0" err="1">
                <a:effectLst/>
                <a:latin typeface="Arial" panose="020B0604020202020204" pitchFamily="34" charset="0"/>
              </a:rPr>
              <a:t>Gleesing</a:t>
            </a:r>
            <a:r>
              <a:rPr lang="en-US" sz="2800" b="0" i="0" dirty="0">
                <a:effectLst/>
                <a:latin typeface="Arial" panose="020B0604020202020204" pitchFamily="34" charset="0"/>
              </a:rPr>
              <a:t>, Jean &amp; Russell Yeager.</a:t>
            </a:r>
          </a:p>
          <a:p>
            <a:r>
              <a:rPr lang="en-US" sz="2800" b="0" i="0" dirty="0">
                <a:effectLst/>
                <a:latin typeface="Arial" panose="020B0604020202020204" pitchFamily="34" charset="0"/>
              </a:rPr>
              <a:t>Round-robin Halloween party. </a:t>
            </a:r>
            <a:r>
              <a:rPr lang="en-US" sz="2800" dirty="0">
                <a:latin typeface="Arial" panose="020B0604020202020204" pitchFamily="34" charset="0"/>
              </a:rPr>
              <a:t>M</a:t>
            </a:r>
            <a:r>
              <a:rPr lang="en-US" sz="2800" b="0" i="0" dirty="0">
                <a:effectLst/>
                <a:latin typeface="Arial" panose="020B0604020202020204" pitchFamily="34" charset="0"/>
              </a:rPr>
              <a:t>id 80s</a:t>
            </a:r>
            <a:endParaRPr lang="en-US" sz="2800" dirty="0"/>
          </a:p>
        </p:txBody>
      </p:sp>
    </p:spTree>
    <p:extLst>
      <p:ext uri="{BB962C8B-B14F-4D97-AF65-F5344CB8AC3E}">
        <p14:creationId xmlns:p14="http://schemas.microsoft.com/office/powerpoint/2010/main" val="115109726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B39E83E-35C9-45D7-A8F6-1B4096DD9E7E}"/>
              </a:ext>
            </a:extLst>
          </p:cNvPr>
          <p:cNvSpPr txBox="1"/>
          <p:nvPr/>
        </p:nvSpPr>
        <p:spPr>
          <a:xfrm>
            <a:off x="640080" y="5576887"/>
            <a:ext cx="10911840" cy="640081"/>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3200">
                <a:latin typeface="+mj-lt"/>
                <a:ea typeface="+mj-ea"/>
                <a:cs typeface="+mj-cs"/>
              </a:rPr>
              <a:t>Banner for sister church in East Germany, 1988.</a:t>
            </a:r>
          </a:p>
        </p:txBody>
      </p:sp>
      <p:pic>
        <p:nvPicPr>
          <p:cNvPr id="3" name="Picture 2" descr="1988 banner for sister church in East Germany">
            <a:extLst>
              <a:ext uri="{FF2B5EF4-FFF2-40B4-BE49-F238E27FC236}">
                <a16:creationId xmlns:a16="http://schemas.microsoft.com/office/drawing/2014/main" id="{B175F5C8-877A-4F24-822A-939498300743}"/>
              </a:ext>
            </a:extLst>
          </p:cNvPr>
          <p:cNvPicPr>
            <a:picLocks noGrp="1" noChangeAspect="1"/>
          </p:cNvPicPr>
          <p:nvPr isPhoto="1"/>
        </p:nvPicPr>
        <p:blipFill rotWithShape="1">
          <a:blip r:embed="rId2" cstate="screen">
            <a:extLst>
              <a:ext uri="{28A0092B-C50C-407E-A947-70E740481C1C}">
                <a14:useLocalDpi xmlns:a14="http://schemas.microsoft.com/office/drawing/2010/main"/>
              </a:ext>
            </a:extLst>
          </a:blip>
          <a:srcRect/>
          <a:stretch/>
        </p:blipFill>
        <p:spPr>
          <a:xfrm>
            <a:off x="640080" y="640080"/>
            <a:ext cx="10911840" cy="4836795"/>
          </a:xfrm>
          <a:prstGeom prst="rect">
            <a:avLst/>
          </a:prstGeom>
          <a:ln w="19050">
            <a:solidFill>
              <a:schemeClr val="tx1"/>
            </a:solidFill>
            <a:miter lim="800000"/>
          </a:ln>
        </p:spPr>
      </p:pic>
    </p:spTree>
    <p:extLst>
      <p:ext uri="{BB962C8B-B14F-4D97-AF65-F5344CB8AC3E}">
        <p14:creationId xmlns:p14="http://schemas.microsoft.com/office/powerpoint/2010/main" val="316003681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20201007_015824">
            <a:extLst>
              <a:ext uri="{FF2B5EF4-FFF2-40B4-BE49-F238E27FC236}">
                <a16:creationId xmlns:a16="http://schemas.microsoft.com/office/drawing/2014/main" id="{A3A1B11A-2513-4995-80A5-26259210D1B7}"/>
              </a:ext>
            </a:extLst>
          </p:cNvPr>
          <p:cNvPicPr>
            <a:picLocks noGrp="1" noChangeAspect="1"/>
          </p:cNvPicPr>
          <p:nvPr isPhoto="1"/>
        </p:nvPicPr>
        <p:blipFill>
          <a:blip r:embed="rId2" cstate="screen">
            <a:lum/>
            <a:extLst>
              <a:ext uri="{28A0092B-C50C-407E-A947-70E740481C1C}">
                <a14:useLocalDpi xmlns:a14="http://schemas.microsoft.com/office/drawing/2010/main"/>
              </a:ext>
            </a:extLst>
          </a:blip>
          <a:stretch>
            <a:fillRect/>
          </a:stretch>
        </p:blipFill>
        <p:spPr>
          <a:xfrm rot="10800000">
            <a:off x="190917" y="256233"/>
            <a:ext cx="8681777" cy="6511332"/>
          </a:xfrm>
          <a:prstGeom prst="rect">
            <a:avLst/>
          </a:prstGeom>
        </p:spPr>
      </p:pic>
      <p:sp>
        <p:nvSpPr>
          <p:cNvPr id="2" name="TextBox 1">
            <a:extLst>
              <a:ext uri="{FF2B5EF4-FFF2-40B4-BE49-F238E27FC236}">
                <a16:creationId xmlns:a16="http://schemas.microsoft.com/office/drawing/2014/main" id="{AA81BBBC-9C0D-4E9E-92D9-38F20CDBB13B}"/>
              </a:ext>
            </a:extLst>
          </p:cNvPr>
          <p:cNvSpPr txBox="1"/>
          <p:nvPr/>
        </p:nvSpPr>
        <p:spPr>
          <a:xfrm>
            <a:off x="8681779" y="1034980"/>
            <a:ext cx="3319304" cy="3046988"/>
          </a:xfrm>
          <a:prstGeom prst="rect">
            <a:avLst/>
          </a:prstGeom>
          <a:noFill/>
        </p:spPr>
        <p:txBody>
          <a:bodyPr wrap="square" rtlCol="0">
            <a:spAutoFit/>
          </a:bodyPr>
          <a:lstStyle/>
          <a:p>
            <a:pPr algn="l"/>
            <a:r>
              <a:rPr lang="en-US" sz="2400" b="0" i="0" dirty="0">
                <a:effectLst/>
                <a:latin typeface="Arial" panose="020B0604020202020204" pitchFamily="34" charset="0"/>
              </a:rPr>
              <a:t>Laura Barrett, </a:t>
            </a:r>
            <a:r>
              <a:rPr lang="en-US" sz="2400" b="0" i="0" dirty="0" err="1">
                <a:effectLst/>
                <a:latin typeface="Arial" panose="020B0604020202020204" pitchFamily="34" charset="0"/>
              </a:rPr>
              <a:t>Mechelle</a:t>
            </a:r>
            <a:r>
              <a:rPr lang="en-US" sz="2400" b="0" i="0" dirty="0">
                <a:effectLst/>
                <a:latin typeface="Arial" panose="020B0604020202020204" pitchFamily="34" charset="0"/>
              </a:rPr>
              <a:t> </a:t>
            </a:r>
            <a:r>
              <a:rPr lang="en-US" sz="2400" b="0" i="0" dirty="0" err="1">
                <a:effectLst/>
                <a:latin typeface="Arial" panose="020B0604020202020204" pitchFamily="34" charset="0"/>
              </a:rPr>
              <a:t>Lynner</a:t>
            </a:r>
            <a:r>
              <a:rPr lang="en-US" sz="2400" b="0" i="0" dirty="0">
                <a:effectLst/>
                <a:latin typeface="Arial" panose="020B0604020202020204" pitchFamily="34" charset="0"/>
              </a:rPr>
              <a:t>, Bonnie Bell, Joan Johnson, Lyn </a:t>
            </a:r>
            <a:r>
              <a:rPr lang="en-US" sz="2400" b="0" i="0" dirty="0" err="1">
                <a:effectLst/>
                <a:latin typeface="Arial" panose="020B0604020202020204" pitchFamily="34" charset="0"/>
              </a:rPr>
              <a:t>Vertal</a:t>
            </a:r>
            <a:r>
              <a:rPr lang="en-US" sz="2400" b="0" i="0" dirty="0">
                <a:effectLst/>
                <a:latin typeface="Arial" panose="020B0604020202020204" pitchFamily="34" charset="0"/>
              </a:rPr>
              <a:t>.</a:t>
            </a:r>
            <a:br>
              <a:rPr lang="en-US" sz="2400" b="0" i="0" dirty="0">
                <a:effectLst/>
                <a:latin typeface="Arial" panose="020B0604020202020204" pitchFamily="34" charset="0"/>
              </a:rPr>
            </a:br>
            <a:endParaRPr lang="en-US" sz="2400" b="0" i="0" dirty="0">
              <a:effectLst/>
              <a:latin typeface="Arial" panose="020B0604020202020204" pitchFamily="34" charset="0"/>
            </a:endParaRPr>
          </a:p>
          <a:p>
            <a:pPr algn="l"/>
            <a:r>
              <a:rPr lang="en-US" sz="2400" b="0" i="0" dirty="0">
                <a:effectLst/>
                <a:latin typeface="Arial" panose="020B0604020202020204" pitchFamily="34" charset="0"/>
              </a:rPr>
              <a:t>June 25, 1989 - wedding of Kermit Smith &amp; Janine</a:t>
            </a:r>
          </a:p>
        </p:txBody>
      </p:sp>
    </p:spTree>
    <p:extLst>
      <p:ext uri="{BB962C8B-B14F-4D97-AF65-F5344CB8AC3E}">
        <p14:creationId xmlns:p14="http://schemas.microsoft.com/office/powerpoint/2010/main" val="211297866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21F6776-7B22-4053-877C-0DD0FAD34812}"/>
              </a:ext>
            </a:extLst>
          </p:cNvPr>
          <p:cNvSpPr txBox="1"/>
          <p:nvPr/>
        </p:nvSpPr>
        <p:spPr>
          <a:xfrm>
            <a:off x="7464614" y="1783959"/>
            <a:ext cx="4087306" cy="2889114"/>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5400">
                <a:latin typeface="+mj-lt"/>
                <a:ea typeface="+mj-ea"/>
                <a:cs typeface="+mj-cs"/>
              </a:rPr>
              <a:t>Neil Rosenow bobbing for apples, 1988. </a:t>
            </a:r>
          </a:p>
        </p:txBody>
      </p:sp>
      <p:sp>
        <p:nvSpPr>
          <p:cNvPr id="9" name="Freeform: Shape 8">
            <a:extLst>
              <a:ext uri="{FF2B5EF4-FFF2-40B4-BE49-F238E27FC236}">
                <a16:creationId xmlns:a16="http://schemas.microsoft.com/office/drawing/2014/main" id="{E49CC64F-7275-4E33-961B-0C5CDC4398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 y="0"/>
            <a:ext cx="7188051" cy="6858000"/>
          </a:xfrm>
          <a:custGeom>
            <a:avLst/>
            <a:gdLst>
              <a:gd name="connsiteX0" fmla="*/ 7188051 w 7188051"/>
              <a:gd name="connsiteY0" fmla="*/ 6858000 h 6858000"/>
              <a:gd name="connsiteX1" fmla="*/ 108694 w 7188051"/>
              <a:gd name="connsiteY1" fmla="*/ 6858000 h 6858000"/>
              <a:gd name="connsiteX2" fmla="*/ 79127 w 7188051"/>
              <a:gd name="connsiteY2" fmla="*/ 6681235 h 6858000"/>
              <a:gd name="connsiteX3" fmla="*/ 0 w 7188051"/>
              <a:gd name="connsiteY3" fmla="*/ 5565888 h 6858000"/>
              <a:gd name="connsiteX4" fmla="*/ 2190696 w 7188051"/>
              <a:gd name="connsiteY4" fmla="*/ 145339 h 6858000"/>
              <a:gd name="connsiteX5" fmla="*/ 2339431 w 7188051"/>
              <a:gd name="connsiteY5" fmla="*/ 0 h 6858000"/>
              <a:gd name="connsiteX6" fmla="*/ 7188051 w 7188051"/>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88051" h="6858000">
                <a:moveTo>
                  <a:pt x="7188051" y="6858000"/>
                </a:moveTo>
                <a:lnTo>
                  <a:pt x="108694" y="6858000"/>
                </a:lnTo>
                <a:lnTo>
                  <a:pt x="79127" y="6681235"/>
                </a:lnTo>
                <a:cubicBezTo>
                  <a:pt x="26981" y="6316967"/>
                  <a:pt x="0" y="5944579"/>
                  <a:pt x="0" y="5565888"/>
                </a:cubicBezTo>
                <a:cubicBezTo>
                  <a:pt x="0" y="3459953"/>
                  <a:pt x="834428" y="1548908"/>
                  <a:pt x="2190696" y="145339"/>
                </a:cubicBezTo>
                <a:lnTo>
                  <a:pt x="2339431" y="0"/>
                </a:lnTo>
                <a:lnTo>
                  <a:pt x="7188051"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 name="Picture 2" descr="1988 Neil Rosenow bobbing for apples at a family social">
            <a:extLst>
              <a:ext uri="{FF2B5EF4-FFF2-40B4-BE49-F238E27FC236}">
                <a16:creationId xmlns:a16="http://schemas.microsoft.com/office/drawing/2014/main" id="{51B36FCD-4E01-4A15-90CC-2658D377FAED}"/>
              </a:ext>
            </a:extLst>
          </p:cNvPr>
          <p:cNvPicPr>
            <a:picLocks noGrp="1" noChangeAspect="1"/>
          </p:cNvPicPr>
          <p:nvPr isPhoto="1"/>
        </p:nvPicPr>
        <p:blipFill rotWithShape="1">
          <a:blip r:embed="rId2" cstate="screen">
            <a:extLst>
              <a:ext uri="{28A0092B-C50C-407E-A947-70E740481C1C}">
                <a14:useLocalDpi xmlns:a14="http://schemas.microsoft.com/office/drawing/2010/main"/>
              </a:ext>
            </a:extLst>
          </a:blip>
          <a:srcRect/>
          <a:stretch/>
        </p:blipFill>
        <p:spPr>
          <a:xfrm>
            <a:off x="1" y="10"/>
            <a:ext cx="7028495" cy="6857990"/>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p:spPr>
      </p:pic>
    </p:spTree>
    <p:extLst>
      <p:ext uri="{BB962C8B-B14F-4D97-AF65-F5344CB8AC3E}">
        <p14:creationId xmlns:p14="http://schemas.microsoft.com/office/powerpoint/2010/main" val="342143881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1990 Dee Schowalter painted signs before our current one was given in honor of the Gleesings">
            <a:extLst>
              <a:ext uri="{FF2B5EF4-FFF2-40B4-BE49-F238E27FC236}">
                <a16:creationId xmlns:a16="http://schemas.microsoft.com/office/drawing/2014/main" id="{DD03EE71-E203-45FC-907B-5942D17EB348}"/>
              </a:ext>
            </a:extLst>
          </p:cNvPr>
          <p:cNvPicPr>
            <a:picLocks noGrp="1" noChangeAspect="1"/>
          </p:cNvPicPr>
          <p:nvPr isPhoto="1"/>
        </p:nvPicPr>
        <p:blipFill>
          <a:blip r:embed="rId2" cstate="screen">
            <a:lum/>
            <a:extLst>
              <a:ext uri="{28A0092B-C50C-407E-A947-70E740481C1C}">
                <a14:useLocalDpi xmlns:a14="http://schemas.microsoft.com/office/drawing/2010/main"/>
              </a:ext>
            </a:extLst>
          </a:blip>
          <a:stretch>
            <a:fillRect/>
          </a:stretch>
        </p:blipFill>
        <p:spPr>
          <a:xfrm>
            <a:off x="203572" y="0"/>
            <a:ext cx="8924925" cy="6858000"/>
          </a:xfrm>
          <a:prstGeom prst="rect">
            <a:avLst/>
          </a:prstGeom>
        </p:spPr>
      </p:pic>
      <p:sp>
        <p:nvSpPr>
          <p:cNvPr id="2" name="TextBox 1">
            <a:extLst>
              <a:ext uri="{FF2B5EF4-FFF2-40B4-BE49-F238E27FC236}">
                <a16:creationId xmlns:a16="http://schemas.microsoft.com/office/drawing/2014/main" id="{EF286109-BDE3-4AF5-969B-5B19835AD8AA}"/>
              </a:ext>
            </a:extLst>
          </p:cNvPr>
          <p:cNvSpPr txBox="1"/>
          <p:nvPr/>
        </p:nvSpPr>
        <p:spPr>
          <a:xfrm>
            <a:off x="10243225" y="2782669"/>
            <a:ext cx="1546698" cy="646331"/>
          </a:xfrm>
          <a:prstGeom prst="rect">
            <a:avLst/>
          </a:prstGeom>
          <a:noFill/>
        </p:spPr>
        <p:txBody>
          <a:bodyPr wrap="square" rtlCol="0">
            <a:spAutoFit/>
          </a:bodyPr>
          <a:lstStyle/>
          <a:p>
            <a:r>
              <a:rPr lang="en-US" sz="3600" dirty="0"/>
              <a:t>1990</a:t>
            </a:r>
          </a:p>
        </p:txBody>
      </p:sp>
    </p:spTree>
    <p:extLst>
      <p:ext uri="{BB962C8B-B14F-4D97-AF65-F5344CB8AC3E}">
        <p14:creationId xmlns:p14="http://schemas.microsoft.com/office/powerpoint/2010/main" val="308619206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1990 Sunday School Duane">
            <a:extLst>
              <a:ext uri="{FF2B5EF4-FFF2-40B4-BE49-F238E27FC236}">
                <a16:creationId xmlns:a16="http://schemas.microsoft.com/office/drawing/2014/main" id="{C65F81C4-41C1-4811-A257-61F231A8A1AB}"/>
              </a:ext>
            </a:extLst>
          </p:cNvPr>
          <p:cNvPicPr>
            <a:picLocks noGrp="1" noChangeAspect="1"/>
          </p:cNvPicPr>
          <p:nvPr isPhoto="1"/>
        </p:nvPicPr>
        <p:blipFill>
          <a:blip r:embed="rId2" cstate="screen">
            <a:lum/>
            <a:extLst>
              <a:ext uri="{28A0092B-C50C-407E-A947-70E740481C1C}">
                <a14:useLocalDpi xmlns:a14="http://schemas.microsoft.com/office/drawing/2010/main"/>
              </a:ext>
            </a:extLst>
          </a:blip>
          <a:stretch>
            <a:fillRect/>
          </a:stretch>
        </p:blipFill>
        <p:spPr>
          <a:xfrm>
            <a:off x="979488" y="0"/>
            <a:ext cx="7489825" cy="6858000"/>
          </a:xfrm>
          <a:prstGeom prst="rect">
            <a:avLst/>
          </a:prstGeom>
        </p:spPr>
      </p:pic>
      <p:sp>
        <p:nvSpPr>
          <p:cNvPr id="2" name="TextBox 1">
            <a:extLst>
              <a:ext uri="{FF2B5EF4-FFF2-40B4-BE49-F238E27FC236}">
                <a16:creationId xmlns:a16="http://schemas.microsoft.com/office/drawing/2014/main" id="{1C1AEB33-23C9-4455-9C8E-A8AD9A68A512}"/>
              </a:ext>
            </a:extLst>
          </p:cNvPr>
          <p:cNvSpPr txBox="1"/>
          <p:nvPr/>
        </p:nvSpPr>
        <p:spPr>
          <a:xfrm>
            <a:off x="10029217" y="3429000"/>
            <a:ext cx="1332689" cy="707886"/>
          </a:xfrm>
          <a:prstGeom prst="rect">
            <a:avLst/>
          </a:prstGeom>
          <a:noFill/>
        </p:spPr>
        <p:txBody>
          <a:bodyPr wrap="square" rtlCol="0">
            <a:spAutoFit/>
          </a:bodyPr>
          <a:lstStyle/>
          <a:p>
            <a:r>
              <a:rPr lang="en-US" sz="4000" dirty="0"/>
              <a:t>1990</a:t>
            </a:r>
          </a:p>
        </p:txBody>
      </p:sp>
      <p:sp>
        <p:nvSpPr>
          <p:cNvPr id="4" name="Arrow: Right 3">
            <a:extLst>
              <a:ext uri="{FF2B5EF4-FFF2-40B4-BE49-F238E27FC236}">
                <a16:creationId xmlns:a16="http://schemas.microsoft.com/office/drawing/2014/main" id="{0BF5CDA9-DDB6-4D4F-A884-65EA5C3148CD}"/>
              </a:ext>
            </a:extLst>
          </p:cNvPr>
          <p:cNvSpPr/>
          <p:nvPr/>
        </p:nvSpPr>
        <p:spPr>
          <a:xfrm rot="10800000">
            <a:off x="5621785" y="645636"/>
            <a:ext cx="2957208" cy="111868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5656A8C2-24FB-44A6-8275-E251FD5E4D9E}"/>
              </a:ext>
            </a:extLst>
          </p:cNvPr>
          <p:cNvSpPr txBox="1"/>
          <p:nvPr/>
        </p:nvSpPr>
        <p:spPr>
          <a:xfrm>
            <a:off x="6095999" y="934759"/>
            <a:ext cx="2095893" cy="523220"/>
          </a:xfrm>
          <a:prstGeom prst="rect">
            <a:avLst/>
          </a:prstGeom>
          <a:noFill/>
        </p:spPr>
        <p:txBody>
          <a:bodyPr wrap="square" rtlCol="0">
            <a:spAutoFit/>
          </a:bodyPr>
          <a:lstStyle/>
          <a:p>
            <a:r>
              <a:rPr lang="en-US" sz="2800" dirty="0"/>
              <a:t>Duane Hand</a:t>
            </a:r>
          </a:p>
        </p:txBody>
      </p:sp>
    </p:spTree>
    <p:extLst>
      <p:ext uri="{BB962C8B-B14F-4D97-AF65-F5344CB8AC3E}">
        <p14:creationId xmlns:p14="http://schemas.microsoft.com/office/powerpoint/2010/main" val="27056091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1952 2nd bldg">
            <a:extLst>
              <a:ext uri="{FF2B5EF4-FFF2-40B4-BE49-F238E27FC236}">
                <a16:creationId xmlns:a16="http://schemas.microsoft.com/office/drawing/2014/main" id="{84326981-8A3A-437D-A062-7E354E22553C}"/>
              </a:ext>
            </a:extLst>
          </p:cNvPr>
          <p:cNvPicPr>
            <a:picLocks noGrp="1" noChangeAspect="1"/>
          </p:cNvPicPr>
          <p:nvPr isPhoto="1"/>
        </p:nvPicPr>
        <p:blipFill>
          <a:blip r:embed="rId2" cstate="screen">
            <a:lum/>
            <a:extLst>
              <a:ext uri="{28A0092B-C50C-407E-A947-70E740481C1C}">
                <a14:useLocalDpi xmlns:a14="http://schemas.microsoft.com/office/drawing/2010/main"/>
              </a:ext>
            </a:extLst>
          </a:blip>
          <a:stretch>
            <a:fillRect/>
          </a:stretch>
        </p:blipFill>
        <p:spPr>
          <a:xfrm>
            <a:off x="1833563" y="0"/>
            <a:ext cx="8523287" cy="6858000"/>
          </a:xfrm>
          <a:prstGeom prst="rect">
            <a:avLst/>
          </a:prstGeom>
        </p:spPr>
      </p:pic>
    </p:spTree>
    <p:extLst>
      <p:ext uri="{BB962C8B-B14F-4D97-AF65-F5344CB8AC3E}">
        <p14:creationId xmlns:p14="http://schemas.microsoft.com/office/powerpoint/2010/main" val="426210855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1990 Sunday School Eric and Bonnie">
            <a:extLst>
              <a:ext uri="{FF2B5EF4-FFF2-40B4-BE49-F238E27FC236}">
                <a16:creationId xmlns:a16="http://schemas.microsoft.com/office/drawing/2014/main" id="{B0DFA5A3-46FA-4001-8085-C7A7420CDFBC}"/>
              </a:ext>
            </a:extLst>
          </p:cNvPr>
          <p:cNvPicPr>
            <a:picLocks noGrp="1" noChangeAspect="1"/>
          </p:cNvPicPr>
          <p:nvPr isPhoto="1"/>
        </p:nvPicPr>
        <p:blipFill>
          <a:blip r:embed="rId2" cstate="screen">
            <a:lum/>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Arrow: Right 1">
            <a:extLst>
              <a:ext uri="{FF2B5EF4-FFF2-40B4-BE49-F238E27FC236}">
                <a16:creationId xmlns:a16="http://schemas.microsoft.com/office/drawing/2014/main" id="{4A917539-F2DF-41FF-8009-B7CF570B64D3}"/>
              </a:ext>
            </a:extLst>
          </p:cNvPr>
          <p:cNvSpPr/>
          <p:nvPr/>
        </p:nvSpPr>
        <p:spPr>
          <a:xfrm>
            <a:off x="2997723" y="2027565"/>
            <a:ext cx="2993612" cy="113984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Bonnie Sorenson</a:t>
            </a:r>
          </a:p>
        </p:txBody>
      </p:sp>
      <p:sp>
        <p:nvSpPr>
          <p:cNvPr id="5" name="Arrow: Right 4">
            <a:extLst>
              <a:ext uri="{FF2B5EF4-FFF2-40B4-BE49-F238E27FC236}">
                <a16:creationId xmlns:a16="http://schemas.microsoft.com/office/drawing/2014/main" id="{1999BBC6-7AB4-45D8-84D7-132ADAF490B5}"/>
              </a:ext>
            </a:extLst>
          </p:cNvPr>
          <p:cNvSpPr/>
          <p:nvPr/>
        </p:nvSpPr>
        <p:spPr>
          <a:xfrm rot="10800000">
            <a:off x="8929838" y="2217951"/>
            <a:ext cx="2719033" cy="128881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3FF7F1E9-C41D-4E43-B2EE-71901B81D485}"/>
              </a:ext>
            </a:extLst>
          </p:cNvPr>
          <p:cNvSpPr txBox="1"/>
          <p:nvPr/>
        </p:nvSpPr>
        <p:spPr>
          <a:xfrm>
            <a:off x="9578903" y="2597485"/>
            <a:ext cx="1635065" cy="523220"/>
          </a:xfrm>
          <a:prstGeom prst="rect">
            <a:avLst/>
          </a:prstGeom>
          <a:noFill/>
        </p:spPr>
        <p:txBody>
          <a:bodyPr wrap="square" rtlCol="0">
            <a:spAutoFit/>
          </a:bodyPr>
          <a:lstStyle/>
          <a:p>
            <a:r>
              <a:rPr lang="en-US" sz="2800" dirty="0"/>
              <a:t>Eric Olsen</a:t>
            </a:r>
          </a:p>
        </p:txBody>
      </p:sp>
      <p:sp>
        <p:nvSpPr>
          <p:cNvPr id="7" name="TextBox 6">
            <a:extLst>
              <a:ext uri="{FF2B5EF4-FFF2-40B4-BE49-F238E27FC236}">
                <a16:creationId xmlns:a16="http://schemas.microsoft.com/office/drawing/2014/main" id="{E97F69E8-2999-41B6-89F3-83AF00D5EE0E}"/>
              </a:ext>
            </a:extLst>
          </p:cNvPr>
          <p:cNvSpPr txBox="1"/>
          <p:nvPr/>
        </p:nvSpPr>
        <p:spPr>
          <a:xfrm>
            <a:off x="9605913" y="659876"/>
            <a:ext cx="1668545" cy="707886"/>
          </a:xfrm>
          <a:prstGeom prst="rect">
            <a:avLst/>
          </a:prstGeom>
          <a:noFill/>
        </p:spPr>
        <p:txBody>
          <a:bodyPr wrap="square" rtlCol="0">
            <a:spAutoFit/>
          </a:bodyPr>
          <a:lstStyle/>
          <a:p>
            <a:r>
              <a:rPr lang="en-US" sz="4000" dirty="0"/>
              <a:t>1990</a:t>
            </a:r>
          </a:p>
        </p:txBody>
      </p:sp>
    </p:spTree>
    <p:extLst>
      <p:ext uri="{BB962C8B-B14F-4D97-AF65-F5344CB8AC3E}">
        <p14:creationId xmlns:p14="http://schemas.microsoft.com/office/powerpoint/2010/main" val="402634081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1990 Sunday School Hope">
            <a:extLst>
              <a:ext uri="{FF2B5EF4-FFF2-40B4-BE49-F238E27FC236}">
                <a16:creationId xmlns:a16="http://schemas.microsoft.com/office/drawing/2014/main" id="{4AAABBFF-E607-4A3C-94CD-3B32E6E8E82E}"/>
              </a:ext>
            </a:extLst>
          </p:cNvPr>
          <p:cNvPicPr>
            <a:picLocks noGrp="1" noChangeAspect="1"/>
          </p:cNvPicPr>
          <p:nvPr isPhoto="1"/>
        </p:nvPicPr>
        <p:blipFill>
          <a:blip r:embed="rId2" cstate="screen">
            <a:lum/>
            <a:extLst>
              <a:ext uri="{28A0092B-C50C-407E-A947-70E740481C1C}">
                <a14:useLocalDpi xmlns:a14="http://schemas.microsoft.com/office/drawing/2010/main"/>
              </a:ext>
            </a:extLst>
          </a:blip>
          <a:stretch>
            <a:fillRect/>
          </a:stretch>
        </p:blipFill>
        <p:spPr>
          <a:xfrm>
            <a:off x="-1" y="0"/>
            <a:ext cx="8067675" cy="6858000"/>
          </a:xfrm>
          <a:prstGeom prst="rect">
            <a:avLst/>
          </a:prstGeom>
        </p:spPr>
      </p:pic>
      <p:sp>
        <p:nvSpPr>
          <p:cNvPr id="2" name="TextBox 1">
            <a:extLst>
              <a:ext uri="{FF2B5EF4-FFF2-40B4-BE49-F238E27FC236}">
                <a16:creationId xmlns:a16="http://schemas.microsoft.com/office/drawing/2014/main" id="{3833F48A-648A-4CD4-9CA2-2B530D11BBA0}"/>
              </a:ext>
            </a:extLst>
          </p:cNvPr>
          <p:cNvSpPr txBox="1"/>
          <p:nvPr/>
        </p:nvSpPr>
        <p:spPr>
          <a:xfrm>
            <a:off x="8599251" y="797668"/>
            <a:ext cx="2393004" cy="2062103"/>
          </a:xfrm>
          <a:prstGeom prst="rect">
            <a:avLst/>
          </a:prstGeom>
          <a:noFill/>
        </p:spPr>
        <p:txBody>
          <a:bodyPr wrap="square" rtlCol="0">
            <a:spAutoFit/>
          </a:bodyPr>
          <a:lstStyle/>
          <a:p>
            <a:r>
              <a:rPr lang="en-US" sz="3200" dirty="0"/>
              <a:t>2 &amp; 3 Year Old Sunday School Class, 1990.</a:t>
            </a:r>
          </a:p>
        </p:txBody>
      </p:sp>
      <p:sp>
        <p:nvSpPr>
          <p:cNvPr id="4" name="Arrow: Right 3">
            <a:extLst>
              <a:ext uri="{FF2B5EF4-FFF2-40B4-BE49-F238E27FC236}">
                <a16:creationId xmlns:a16="http://schemas.microsoft.com/office/drawing/2014/main" id="{9098623D-5583-474F-B9AA-B1E7350E3837}"/>
              </a:ext>
            </a:extLst>
          </p:cNvPr>
          <p:cNvSpPr/>
          <p:nvPr/>
        </p:nvSpPr>
        <p:spPr>
          <a:xfrm>
            <a:off x="309664" y="136187"/>
            <a:ext cx="1780162" cy="132296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Hope</a:t>
            </a:r>
          </a:p>
          <a:p>
            <a:pPr algn="ctr"/>
            <a:r>
              <a:rPr lang="en-US" dirty="0" err="1"/>
              <a:t>Marusic</a:t>
            </a:r>
            <a:endParaRPr lang="en-US" dirty="0"/>
          </a:p>
        </p:txBody>
      </p:sp>
    </p:spTree>
    <p:extLst>
      <p:ext uri="{BB962C8B-B14F-4D97-AF65-F5344CB8AC3E}">
        <p14:creationId xmlns:p14="http://schemas.microsoft.com/office/powerpoint/2010/main" val="71614323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1990 Sunday School Mary Ann">
            <a:extLst>
              <a:ext uri="{FF2B5EF4-FFF2-40B4-BE49-F238E27FC236}">
                <a16:creationId xmlns:a16="http://schemas.microsoft.com/office/drawing/2014/main" id="{4928763A-5C1F-4656-9EA2-C4F99178CF7E}"/>
              </a:ext>
            </a:extLst>
          </p:cNvPr>
          <p:cNvPicPr>
            <a:picLocks noGrp="1" noChangeAspect="1"/>
          </p:cNvPicPr>
          <p:nvPr isPhoto="1"/>
        </p:nvPicPr>
        <p:blipFill>
          <a:blip r:embed="rId2" cstate="screen">
            <a:lum/>
            <a:extLst>
              <a:ext uri="{28A0092B-C50C-407E-A947-70E740481C1C}">
                <a14:useLocalDpi xmlns:a14="http://schemas.microsoft.com/office/drawing/2010/main"/>
              </a:ext>
            </a:extLst>
          </a:blip>
          <a:stretch>
            <a:fillRect/>
          </a:stretch>
        </p:blipFill>
        <p:spPr>
          <a:xfrm>
            <a:off x="0" y="0"/>
            <a:ext cx="9105900" cy="6858000"/>
          </a:xfrm>
          <a:prstGeom prst="rect">
            <a:avLst/>
          </a:prstGeom>
        </p:spPr>
      </p:pic>
      <p:sp>
        <p:nvSpPr>
          <p:cNvPr id="4" name="TextBox 3">
            <a:extLst>
              <a:ext uri="{FF2B5EF4-FFF2-40B4-BE49-F238E27FC236}">
                <a16:creationId xmlns:a16="http://schemas.microsoft.com/office/drawing/2014/main" id="{9DA115C1-3D54-4408-84CF-E73A06A9010C}"/>
              </a:ext>
            </a:extLst>
          </p:cNvPr>
          <p:cNvSpPr txBox="1"/>
          <p:nvPr/>
        </p:nvSpPr>
        <p:spPr>
          <a:xfrm>
            <a:off x="9257122" y="1046375"/>
            <a:ext cx="2724346" cy="1569660"/>
          </a:xfrm>
          <a:prstGeom prst="rect">
            <a:avLst/>
          </a:prstGeom>
          <a:noFill/>
        </p:spPr>
        <p:txBody>
          <a:bodyPr wrap="square" rtlCol="0">
            <a:spAutoFit/>
          </a:bodyPr>
          <a:lstStyle/>
          <a:p>
            <a:r>
              <a:rPr lang="en-US" sz="3200" dirty="0"/>
              <a:t>1</a:t>
            </a:r>
            <a:r>
              <a:rPr lang="en-US" sz="3200" baseline="30000" dirty="0"/>
              <a:t>st</a:t>
            </a:r>
            <a:r>
              <a:rPr lang="en-US" sz="3200" dirty="0"/>
              <a:t> &amp; 2</a:t>
            </a:r>
            <a:r>
              <a:rPr lang="en-US" sz="3200" baseline="30000" dirty="0"/>
              <a:t>nd</a:t>
            </a:r>
            <a:r>
              <a:rPr lang="en-US" sz="3200" dirty="0"/>
              <a:t> Grade Sunday School, 1990.</a:t>
            </a:r>
          </a:p>
        </p:txBody>
      </p:sp>
      <p:sp>
        <p:nvSpPr>
          <p:cNvPr id="5" name="Arrow: Right 4">
            <a:extLst>
              <a:ext uri="{FF2B5EF4-FFF2-40B4-BE49-F238E27FC236}">
                <a16:creationId xmlns:a16="http://schemas.microsoft.com/office/drawing/2014/main" id="{BE56E11E-8CA7-4735-9E9F-4B33926F6484}"/>
              </a:ext>
            </a:extLst>
          </p:cNvPr>
          <p:cNvSpPr/>
          <p:nvPr/>
        </p:nvSpPr>
        <p:spPr>
          <a:xfrm rot="10800000">
            <a:off x="4260913" y="409817"/>
            <a:ext cx="3355944" cy="103139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E6836367-76AF-44DB-9530-90E36CC8AB6E}"/>
              </a:ext>
            </a:extLst>
          </p:cNvPr>
          <p:cNvSpPr txBox="1"/>
          <p:nvPr/>
        </p:nvSpPr>
        <p:spPr>
          <a:xfrm>
            <a:off x="4688068" y="633124"/>
            <a:ext cx="3035629" cy="584775"/>
          </a:xfrm>
          <a:prstGeom prst="rect">
            <a:avLst/>
          </a:prstGeom>
          <a:noFill/>
        </p:spPr>
        <p:txBody>
          <a:bodyPr wrap="square" rtlCol="0">
            <a:spAutoFit/>
          </a:bodyPr>
          <a:lstStyle/>
          <a:p>
            <a:r>
              <a:rPr lang="en-US" sz="3200" dirty="0"/>
              <a:t>Mary Ann Hand</a:t>
            </a:r>
          </a:p>
        </p:txBody>
      </p:sp>
    </p:spTree>
    <p:extLst>
      <p:ext uri="{BB962C8B-B14F-4D97-AF65-F5344CB8AC3E}">
        <p14:creationId xmlns:p14="http://schemas.microsoft.com/office/powerpoint/2010/main" val="181775613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1990 Sunday School Sarah">
            <a:extLst>
              <a:ext uri="{FF2B5EF4-FFF2-40B4-BE49-F238E27FC236}">
                <a16:creationId xmlns:a16="http://schemas.microsoft.com/office/drawing/2014/main" id="{3CB35B26-9689-4A0F-B82C-0632DE798CEE}"/>
              </a:ext>
            </a:extLst>
          </p:cNvPr>
          <p:cNvPicPr>
            <a:picLocks noGrp="1" noChangeAspect="1"/>
          </p:cNvPicPr>
          <p:nvPr isPhoto="1"/>
        </p:nvPicPr>
        <p:blipFill>
          <a:blip r:embed="rId2" cstate="screen">
            <a:lum/>
            <a:extLst>
              <a:ext uri="{28A0092B-C50C-407E-A947-70E740481C1C}">
                <a14:useLocalDpi xmlns:a14="http://schemas.microsoft.com/office/drawing/2010/main"/>
              </a:ext>
            </a:extLst>
          </a:blip>
          <a:stretch>
            <a:fillRect/>
          </a:stretch>
        </p:blipFill>
        <p:spPr>
          <a:xfrm>
            <a:off x="0" y="0"/>
            <a:ext cx="9221787" cy="6858000"/>
          </a:xfrm>
          <a:prstGeom prst="rect">
            <a:avLst/>
          </a:prstGeom>
        </p:spPr>
      </p:pic>
      <p:sp>
        <p:nvSpPr>
          <p:cNvPr id="2" name="TextBox 1">
            <a:extLst>
              <a:ext uri="{FF2B5EF4-FFF2-40B4-BE49-F238E27FC236}">
                <a16:creationId xmlns:a16="http://schemas.microsoft.com/office/drawing/2014/main" id="{3BF0FF3C-C683-4B44-A886-A70E8A1E650A}"/>
              </a:ext>
            </a:extLst>
          </p:cNvPr>
          <p:cNvSpPr txBox="1"/>
          <p:nvPr/>
        </p:nvSpPr>
        <p:spPr>
          <a:xfrm>
            <a:off x="9407951" y="914400"/>
            <a:ext cx="2564090" cy="1569660"/>
          </a:xfrm>
          <a:prstGeom prst="rect">
            <a:avLst/>
          </a:prstGeom>
          <a:noFill/>
        </p:spPr>
        <p:txBody>
          <a:bodyPr wrap="square" rtlCol="0">
            <a:spAutoFit/>
          </a:bodyPr>
          <a:lstStyle/>
          <a:p>
            <a:r>
              <a:rPr lang="en-US" sz="3200" dirty="0"/>
              <a:t>5</a:t>
            </a:r>
            <a:r>
              <a:rPr lang="en-US" sz="3200" baseline="30000" dirty="0"/>
              <a:t>th</a:t>
            </a:r>
            <a:r>
              <a:rPr lang="en-US" sz="3200" dirty="0"/>
              <a:t> &amp; 6</a:t>
            </a:r>
            <a:r>
              <a:rPr lang="en-US" sz="3200" baseline="30000" dirty="0"/>
              <a:t>th</a:t>
            </a:r>
            <a:r>
              <a:rPr lang="en-US" sz="3200" dirty="0"/>
              <a:t> Grade Sunday School, 1990.</a:t>
            </a:r>
          </a:p>
        </p:txBody>
      </p:sp>
      <p:sp>
        <p:nvSpPr>
          <p:cNvPr id="6" name="Arrow: Down 5">
            <a:extLst>
              <a:ext uri="{FF2B5EF4-FFF2-40B4-BE49-F238E27FC236}">
                <a16:creationId xmlns:a16="http://schemas.microsoft.com/office/drawing/2014/main" id="{FA6FC91E-1B8D-473D-AEF7-5377E4E1461D}"/>
              </a:ext>
            </a:extLst>
          </p:cNvPr>
          <p:cNvSpPr/>
          <p:nvPr/>
        </p:nvSpPr>
        <p:spPr>
          <a:xfrm rot="10800000">
            <a:off x="5457348" y="2243580"/>
            <a:ext cx="942681" cy="271491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2635F501-7728-4FC1-BB33-381EBF79E8F2}"/>
              </a:ext>
            </a:extLst>
          </p:cNvPr>
          <p:cNvSpPr txBox="1"/>
          <p:nvPr/>
        </p:nvSpPr>
        <p:spPr>
          <a:xfrm rot="16200000">
            <a:off x="4604222" y="3337213"/>
            <a:ext cx="2648932" cy="461665"/>
          </a:xfrm>
          <a:prstGeom prst="rect">
            <a:avLst/>
          </a:prstGeom>
          <a:noFill/>
        </p:spPr>
        <p:txBody>
          <a:bodyPr wrap="square" rtlCol="0">
            <a:spAutoFit/>
          </a:bodyPr>
          <a:lstStyle/>
          <a:p>
            <a:r>
              <a:rPr lang="en-US" sz="2400" dirty="0"/>
              <a:t>Sarah </a:t>
            </a:r>
            <a:r>
              <a:rPr lang="en-US" sz="2400" dirty="0" err="1"/>
              <a:t>Rosenow</a:t>
            </a:r>
            <a:endParaRPr lang="en-US" sz="2400" dirty="0"/>
          </a:p>
        </p:txBody>
      </p:sp>
    </p:spTree>
    <p:extLst>
      <p:ext uri="{BB962C8B-B14F-4D97-AF65-F5344CB8AC3E}">
        <p14:creationId xmlns:p14="http://schemas.microsoft.com/office/powerpoint/2010/main" val="328667324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1990 the Roberts family were political refugees from Liberia who we helped resettle">
            <a:extLst>
              <a:ext uri="{FF2B5EF4-FFF2-40B4-BE49-F238E27FC236}">
                <a16:creationId xmlns:a16="http://schemas.microsoft.com/office/drawing/2014/main" id="{E67BE500-0E93-475B-B34D-296E797DAB80}"/>
              </a:ext>
            </a:extLst>
          </p:cNvPr>
          <p:cNvPicPr>
            <a:picLocks noGrp="1" noChangeAspect="1"/>
          </p:cNvPicPr>
          <p:nvPr isPhoto="1"/>
        </p:nvPicPr>
        <p:blipFill>
          <a:blip r:embed="rId2" cstate="screen">
            <a:lum/>
            <a:extLst>
              <a:ext uri="{28A0092B-C50C-407E-A947-70E740481C1C}">
                <a14:useLocalDpi xmlns:a14="http://schemas.microsoft.com/office/drawing/2010/main"/>
              </a:ext>
            </a:extLst>
          </a:blip>
          <a:stretch>
            <a:fillRect/>
          </a:stretch>
        </p:blipFill>
        <p:spPr>
          <a:xfrm>
            <a:off x="1079771" y="102035"/>
            <a:ext cx="9546078" cy="5678747"/>
          </a:xfrm>
          <a:prstGeom prst="rect">
            <a:avLst/>
          </a:prstGeom>
        </p:spPr>
      </p:pic>
      <p:sp>
        <p:nvSpPr>
          <p:cNvPr id="2" name="TextBox 1">
            <a:extLst>
              <a:ext uri="{FF2B5EF4-FFF2-40B4-BE49-F238E27FC236}">
                <a16:creationId xmlns:a16="http://schemas.microsoft.com/office/drawing/2014/main" id="{95EF412C-5D97-4949-A106-A35BF6967E39}"/>
              </a:ext>
            </a:extLst>
          </p:cNvPr>
          <p:cNvSpPr txBox="1"/>
          <p:nvPr/>
        </p:nvSpPr>
        <p:spPr>
          <a:xfrm>
            <a:off x="972767" y="5678747"/>
            <a:ext cx="9980577" cy="1077218"/>
          </a:xfrm>
          <a:prstGeom prst="rect">
            <a:avLst/>
          </a:prstGeom>
          <a:noFill/>
        </p:spPr>
        <p:txBody>
          <a:bodyPr wrap="square" rtlCol="0">
            <a:spAutoFit/>
          </a:bodyPr>
          <a:lstStyle/>
          <a:p>
            <a:r>
              <a:rPr lang="en-US" sz="3200" dirty="0"/>
              <a:t>In 1990, Underwood helped to resettle the Roberts Family who were political refugees from Liberia.  </a:t>
            </a:r>
          </a:p>
        </p:txBody>
      </p:sp>
    </p:spTree>
    <p:extLst>
      <p:ext uri="{BB962C8B-B14F-4D97-AF65-F5344CB8AC3E}">
        <p14:creationId xmlns:p14="http://schemas.microsoft.com/office/powerpoint/2010/main" val="121810382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1991 Sarah Torbenson honored for receiving the Youth Community Service Award">
            <a:extLst>
              <a:ext uri="{FF2B5EF4-FFF2-40B4-BE49-F238E27FC236}">
                <a16:creationId xmlns:a16="http://schemas.microsoft.com/office/drawing/2014/main" id="{172C7D50-6416-402F-A81A-78D64D7DBBD9}"/>
              </a:ext>
            </a:extLst>
          </p:cNvPr>
          <p:cNvPicPr>
            <a:picLocks noGrp="1" noChangeAspect="1"/>
          </p:cNvPicPr>
          <p:nvPr isPhoto="1"/>
        </p:nvPicPr>
        <p:blipFill>
          <a:blip r:embed="rId2" cstate="screen">
            <a:lum/>
            <a:extLst>
              <a:ext uri="{28A0092B-C50C-407E-A947-70E740481C1C}">
                <a14:useLocalDpi xmlns:a14="http://schemas.microsoft.com/office/drawing/2010/main"/>
              </a:ext>
            </a:extLst>
          </a:blip>
          <a:stretch>
            <a:fillRect/>
          </a:stretch>
        </p:blipFill>
        <p:spPr>
          <a:xfrm>
            <a:off x="0" y="0"/>
            <a:ext cx="6711950" cy="6858000"/>
          </a:xfrm>
          <a:prstGeom prst="rect">
            <a:avLst/>
          </a:prstGeom>
        </p:spPr>
      </p:pic>
      <p:sp>
        <p:nvSpPr>
          <p:cNvPr id="2" name="TextBox 1">
            <a:extLst>
              <a:ext uri="{FF2B5EF4-FFF2-40B4-BE49-F238E27FC236}">
                <a16:creationId xmlns:a16="http://schemas.microsoft.com/office/drawing/2014/main" id="{03B17BCB-E361-40E3-8AF7-D10B31E7D1A0}"/>
              </a:ext>
            </a:extLst>
          </p:cNvPr>
          <p:cNvSpPr txBox="1"/>
          <p:nvPr/>
        </p:nvSpPr>
        <p:spPr>
          <a:xfrm>
            <a:off x="7568120" y="1050587"/>
            <a:ext cx="3988340" cy="2308324"/>
          </a:xfrm>
          <a:prstGeom prst="rect">
            <a:avLst/>
          </a:prstGeom>
          <a:noFill/>
        </p:spPr>
        <p:txBody>
          <a:bodyPr wrap="square" rtlCol="0">
            <a:spAutoFit/>
          </a:bodyPr>
          <a:lstStyle/>
          <a:p>
            <a:r>
              <a:rPr lang="en-US" sz="3600" dirty="0"/>
              <a:t>Sarah </a:t>
            </a:r>
            <a:r>
              <a:rPr lang="en-US" sz="3600" dirty="0" err="1"/>
              <a:t>Rosenow</a:t>
            </a:r>
            <a:r>
              <a:rPr lang="en-US" sz="3600" dirty="0"/>
              <a:t> receives the Youth Community Service Award, 1991.</a:t>
            </a:r>
          </a:p>
        </p:txBody>
      </p:sp>
    </p:spTree>
    <p:extLst>
      <p:ext uri="{BB962C8B-B14F-4D97-AF65-F5344CB8AC3E}">
        <p14:creationId xmlns:p14="http://schemas.microsoft.com/office/powerpoint/2010/main" val="230417769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IMG_20200916_141334">
            <a:extLst>
              <a:ext uri="{FF2B5EF4-FFF2-40B4-BE49-F238E27FC236}">
                <a16:creationId xmlns:a16="http://schemas.microsoft.com/office/drawing/2014/main" id="{67D18DEF-8CD9-4C0E-A25E-A53E3E2EAD63}"/>
              </a:ext>
            </a:extLst>
          </p:cNvPr>
          <p:cNvPicPr>
            <a:picLocks noGrp="1" noChangeAspect="1"/>
          </p:cNvPicPr>
          <p:nvPr isPhoto="1"/>
        </p:nvPicPr>
        <p:blipFill>
          <a:blip r:embed="rId2" cstate="screen">
            <a:extLst>
              <a:ext uri="{28A0092B-C50C-407E-A947-70E740481C1C}">
                <a14:useLocalDpi xmlns:a14="http://schemas.microsoft.com/office/drawing/2010/main"/>
              </a:ext>
            </a:extLst>
          </a:blip>
          <a:stretch>
            <a:fillRect/>
          </a:stretch>
        </p:blipFill>
        <p:spPr>
          <a:xfrm rot="5400000">
            <a:off x="3310466" y="1339850"/>
            <a:ext cx="5571067" cy="4178300"/>
          </a:xfrm>
          <a:prstGeom prst="rect">
            <a:avLst/>
          </a:prstGeom>
        </p:spPr>
      </p:pic>
    </p:spTree>
    <p:extLst>
      <p:ext uri="{BB962C8B-B14F-4D97-AF65-F5344CB8AC3E}">
        <p14:creationId xmlns:p14="http://schemas.microsoft.com/office/powerpoint/2010/main" val="60798354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MG_20200916_141343 (2)">
            <a:extLst>
              <a:ext uri="{FF2B5EF4-FFF2-40B4-BE49-F238E27FC236}">
                <a16:creationId xmlns:a16="http://schemas.microsoft.com/office/drawing/2014/main" id="{4CAE7AD8-2BB3-43F2-85CD-A4C2E4919CCB}"/>
              </a:ext>
            </a:extLst>
          </p:cNvPr>
          <p:cNvPicPr>
            <a:picLocks noGrp="1" noChangeAspect="1"/>
          </p:cNvPicPr>
          <p:nvPr isPhoto="1"/>
        </p:nvPicPr>
        <p:blipFill>
          <a:blip r:embed="rId2" cstate="screen">
            <a:lum/>
            <a:extLst>
              <a:ext uri="{28A0092B-C50C-407E-A947-70E740481C1C}">
                <a14:useLocalDpi xmlns:a14="http://schemas.microsoft.com/office/drawing/2010/main"/>
              </a:ext>
            </a:extLst>
          </a:blip>
          <a:stretch>
            <a:fillRect/>
          </a:stretch>
        </p:blipFill>
        <p:spPr>
          <a:xfrm>
            <a:off x="2959100" y="0"/>
            <a:ext cx="6273800" cy="6858000"/>
          </a:xfrm>
          <a:prstGeom prst="rect">
            <a:avLst/>
          </a:prstGeom>
        </p:spPr>
      </p:pic>
      <mc:AlternateContent xmlns:mc="http://schemas.openxmlformats.org/markup-compatibility/2006" xmlns:p14="http://schemas.microsoft.com/office/powerpoint/2010/main">
        <mc:Choice Requires="p14">
          <p:contentPart p14:bwMode="auto" r:id="rId3">
            <p14:nvContentPartPr>
              <p14:cNvPr id="5" name="Ink 4">
                <a:extLst>
                  <a:ext uri="{FF2B5EF4-FFF2-40B4-BE49-F238E27FC236}">
                    <a16:creationId xmlns:a16="http://schemas.microsoft.com/office/drawing/2014/main" id="{3217D52B-D727-4282-8522-302AFCE9DF36}"/>
                  </a:ext>
                </a:extLst>
              </p14:cNvPr>
              <p14:cNvContentPartPr/>
              <p14:nvPr/>
            </p14:nvContentPartPr>
            <p14:xfrm>
              <a:off x="3191480" y="5866227"/>
              <a:ext cx="2226240" cy="52560"/>
            </p14:xfrm>
          </p:contentPart>
        </mc:Choice>
        <mc:Fallback xmlns="">
          <p:pic>
            <p:nvPicPr>
              <p:cNvPr id="5" name="Ink 4">
                <a:extLst>
                  <a:ext uri="{FF2B5EF4-FFF2-40B4-BE49-F238E27FC236}">
                    <a16:creationId xmlns:a16="http://schemas.microsoft.com/office/drawing/2014/main" id="{3217D52B-D727-4282-8522-302AFCE9DF36}"/>
                  </a:ext>
                </a:extLst>
              </p:cNvPr>
              <p:cNvPicPr/>
              <p:nvPr/>
            </p:nvPicPr>
            <p:blipFill>
              <a:blip r:embed="rId4"/>
              <a:stretch>
                <a:fillRect/>
              </a:stretch>
            </p:blipFill>
            <p:spPr>
              <a:xfrm>
                <a:off x="3137840" y="5758587"/>
                <a:ext cx="2333880" cy="268200"/>
              </a:xfrm>
              <a:prstGeom prst="rect">
                <a:avLst/>
              </a:prstGeom>
            </p:spPr>
          </p:pic>
        </mc:Fallback>
      </mc:AlternateContent>
    </p:spTree>
    <p:extLst>
      <p:ext uri="{BB962C8B-B14F-4D97-AF65-F5344CB8AC3E}">
        <p14:creationId xmlns:p14="http://schemas.microsoft.com/office/powerpoint/2010/main" val="3126248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MG_20200916_141507 (2)">
            <a:extLst>
              <a:ext uri="{FF2B5EF4-FFF2-40B4-BE49-F238E27FC236}">
                <a16:creationId xmlns:a16="http://schemas.microsoft.com/office/drawing/2014/main" id="{3EEAE83F-9600-4038-8BCB-550DF7C9DD37}"/>
              </a:ext>
            </a:extLst>
          </p:cNvPr>
          <p:cNvPicPr>
            <a:picLocks noGrp="1" noChangeAspect="1"/>
          </p:cNvPicPr>
          <p:nvPr isPhoto="1"/>
        </p:nvPicPr>
        <p:blipFill>
          <a:blip r:embed="rId2" cstate="screen">
            <a:lum/>
            <a:extLst>
              <a:ext uri="{28A0092B-C50C-407E-A947-70E740481C1C}">
                <a14:useLocalDpi xmlns:a14="http://schemas.microsoft.com/office/drawing/2010/main"/>
              </a:ext>
            </a:extLst>
          </a:blip>
          <a:stretch>
            <a:fillRect/>
          </a:stretch>
        </p:blipFill>
        <p:spPr>
          <a:xfrm>
            <a:off x="2593975" y="0"/>
            <a:ext cx="7002463" cy="6858000"/>
          </a:xfrm>
          <a:prstGeom prst="rect">
            <a:avLst/>
          </a:prstGeom>
        </p:spPr>
      </p:pic>
    </p:spTree>
    <p:extLst>
      <p:ext uri="{BB962C8B-B14F-4D97-AF65-F5344CB8AC3E}">
        <p14:creationId xmlns:p14="http://schemas.microsoft.com/office/powerpoint/2010/main" val="370120514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MG_20200916_141717 (2)">
            <a:extLst>
              <a:ext uri="{FF2B5EF4-FFF2-40B4-BE49-F238E27FC236}">
                <a16:creationId xmlns:a16="http://schemas.microsoft.com/office/drawing/2014/main" id="{82305E3F-097A-417A-A084-0D771331A879}"/>
              </a:ext>
            </a:extLst>
          </p:cNvPr>
          <p:cNvPicPr>
            <a:picLocks noGrp="1" noChangeAspect="1"/>
          </p:cNvPicPr>
          <p:nvPr isPhoto="1"/>
        </p:nvPicPr>
        <p:blipFill>
          <a:blip r:embed="rId2" cstate="screen">
            <a:lum/>
            <a:extLst>
              <a:ext uri="{28A0092B-C50C-407E-A947-70E740481C1C}">
                <a14:useLocalDpi xmlns:a14="http://schemas.microsoft.com/office/drawing/2010/main"/>
              </a:ext>
            </a:extLst>
          </a:blip>
          <a:stretch>
            <a:fillRect/>
          </a:stretch>
        </p:blipFill>
        <p:spPr>
          <a:xfrm>
            <a:off x="3109913" y="0"/>
            <a:ext cx="5970587" cy="6858000"/>
          </a:xfrm>
          <a:prstGeom prst="rect">
            <a:avLst/>
          </a:prstGeom>
        </p:spPr>
      </p:pic>
      <mc:AlternateContent xmlns:mc="http://schemas.openxmlformats.org/markup-compatibility/2006" xmlns:p14="http://schemas.microsoft.com/office/powerpoint/2010/main">
        <mc:Choice Requires="p14">
          <p:contentPart p14:bwMode="auto" r:id="rId3">
            <p14:nvContentPartPr>
              <p14:cNvPr id="2" name="Ink 1">
                <a:extLst>
                  <a:ext uri="{FF2B5EF4-FFF2-40B4-BE49-F238E27FC236}">
                    <a16:creationId xmlns:a16="http://schemas.microsoft.com/office/drawing/2014/main" id="{508357C2-A7BD-4AF6-BA7F-2A0D168B2FF2}"/>
                  </a:ext>
                </a:extLst>
              </p14:cNvPr>
              <p14:cNvContentPartPr/>
              <p14:nvPr/>
            </p14:nvContentPartPr>
            <p14:xfrm>
              <a:off x="4893560" y="4977387"/>
              <a:ext cx="2696400" cy="119520"/>
            </p14:xfrm>
          </p:contentPart>
        </mc:Choice>
        <mc:Fallback xmlns="">
          <p:pic>
            <p:nvPicPr>
              <p:cNvPr id="2" name="Ink 1">
                <a:extLst>
                  <a:ext uri="{FF2B5EF4-FFF2-40B4-BE49-F238E27FC236}">
                    <a16:creationId xmlns:a16="http://schemas.microsoft.com/office/drawing/2014/main" id="{508357C2-A7BD-4AF6-BA7F-2A0D168B2FF2}"/>
                  </a:ext>
                </a:extLst>
              </p:cNvPr>
              <p:cNvPicPr/>
              <p:nvPr/>
            </p:nvPicPr>
            <p:blipFill>
              <a:blip r:embed="rId4"/>
              <a:stretch>
                <a:fillRect/>
              </a:stretch>
            </p:blipFill>
            <p:spPr>
              <a:xfrm>
                <a:off x="4839560" y="4869747"/>
                <a:ext cx="2804040" cy="335160"/>
              </a:xfrm>
              <a:prstGeom prst="rect">
                <a:avLst/>
              </a:prstGeom>
            </p:spPr>
          </p:pic>
        </mc:Fallback>
      </mc:AlternateContent>
    </p:spTree>
    <p:extLst>
      <p:ext uri="{BB962C8B-B14F-4D97-AF65-F5344CB8AC3E}">
        <p14:creationId xmlns:p14="http://schemas.microsoft.com/office/powerpoint/2010/main" val="166188417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12">
            <a:extLst>
              <a:ext uri="{FF2B5EF4-FFF2-40B4-BE49-F238E27FC236}">
                <a16:creationId xmlns:a16="http://schemas.microsoft.com/office/drawing/2014/main" id="{4A4E7906-2E97-41E3-B042-F13FD1D64D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962D6193-BBD1-4E1A-9931-C62DBF54702C}"/>
              </a:ext>
            </a:extLst>
          </p:cNvPr>
          <p:cNvSpPr txBox="1"/>
          <p:nvPr/>
        </p:nvSpPr>
        <p:spPr>
          <a:xfrm>
            <a:off x="793935" y="854168"/>
            <a:ext cx="3527117" cy="2665681"/>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n-US" sz="3200" dirty="0">
                <a:latin typeface="+mj-lt"/>
                <a:ea typeface="+mj-ea"/>
                <a:cs typeface="+mj-cs"/>
              </a:rPr>
              <a:t>Sketch of the current building</a:t>
            </a:r>
          </a:p>
        </p:txBody>
      </p:sp>
      <p:sp>
        <p:nvSpPr>
          <p:cNvPr id="22" name="Rectangle 14">
            <a:extLst>
              <a:ext uri="{FF2B5EF4-FFF2-40B4-BE49-F238E27FC236}">
                <a16:creationId xmlns:a16="http://schemas.microsoft.com/office/drawing/2014/main" id="{3276E0C7-D588-440B-8F4A-876392DB71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643658" y="3396997"/>
            <a:ext cx="6858002" cy="64008"/>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3rd bldg sketch">
            <a:extLst>
              <a:ext uri="{FF2B5EF4-FFF2-40B4-BE49-F238E27FC236}">
                <a16:creationId xmlns:a16="http://schemas.microsoft.com/office/drawing/2014/main" id="{D41A9C9F-1D50-4442-8533-AC8971FED6B6}"/>
              </a:ext>
            </a:extLst>
          </p:cNvPr>
          <p:cNvPicPr>
            <a:picLocks noGrp="1" noChangeAspect="1"/>
          </p:cNvPicPr>
          <p:nvPr isPhoto="1"/>
        </p:nvPicPr>
        <p:blipFill rotWithShape="1">
          <a:blip r:embed="rId2" cstate="screen">
            <a:extLst>
              <a:ext uri="{28A0092B-C50C-407E-A947-70E740481C1C}">
                <a14:useLocalDpi xmlns:a14="http://schemas.microsoft.com/office/drawing/2010/main"/>
              </a:ext>
            </a:extLst>
          </a:blip>
          <a:srcRect/>
          <a:stretch/>
        </p:blipFill>
        <p:spPr>
          <a:xfrm>
            <a:off x="5104663" y="10"/>
            <a:ext cx="7087337" cy="6857990"/>
          </a:xfrm>
          <a:prstGeom prst="rect">
            <a:avLst/>
          </a:prstGeom>
        </p:spPr>
      </p:pic>
    </p:spTree>
    <p:extLst>
      <p:ext uri="{BB962C8B-B14F-4D97-AF65-F5344CB8AC3E}">
        <p14:creationId xmlns:p14="http://schemas.microsoft.com/office/powerpoint/2010/main" val="482938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037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IMG_20200916_141740 (2)">
            <a:extLst>
              <a:ext uri="{FF2B5EF4-FFF2-40B4-BE49-F238E27FC236}">
                <a16:creationId xmlns:a16="http://schemas.microsoft.com/office/drawing/2014/main" id="{AA6F5E00-636E-425D-B7C8-E84737E1D5B4}"/>
              </a:ext>
            </a:extLst>
          </p:cNvPr>
          <p:cNvPicPr>
            <a:picLocks noGrp="1" noChangeAspect="1"/>
          </p:cNvPicPr>
          <p:nvPr isPhoto="1"/>
        </p:nvPicPr>
        <p:blipFill>
          <a:blip r:embed="rId2" cstate="screen">
            <a:extLst>
              <a:ext uri="{28A0092B-C50C-407E-A947-70E740481C1C}">
                <a14:useLocalDpi xmlns:a14="http://schemas.microsoft.com/office/drawing/2010/main"/>
              </a:ext>
            </a:extLst>
          </a:blip>
          <a:stretch>
            <a:fillRect/>
          </a:stretch>
        </p:blipFill>
        <p:spPr>
          <a:xfrm>
            <a:off x="713328" y="643467"/>
            <a:ext cx="10765344" cy="5571066"/>
          </a:xfrm>
          <a:prstGeom prst="rect">
            <a:avLst/>
          </a:prstGeom>
        </p:spPr>
      </p:pic>
    </p:spTree>
    <p:extLst>
      <p:ext uri="{BB962C8B-B14F-4D97-AF65-F5344CB8AC3E}">
        <p14:creationId xmlns:p14="http://schemas.microsoft.com/office/powerpoint/2010/main" val="16877574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MG_20200916_144512 (2)">
            <a:extLst>
              <a:ext uri="{FF2B5EF4-FFF2-40B4-BE49-F238E27FC236}">
                <a16:creationId xmlns:a16="http://schemas.microsoft.com/office/drawing/2014/main" id="{B8773A4A-E8BB-4488-A1F3-E71B263C74FA}"/>
              </a:ext>
            </a:extLst>
          </p:cNvPr>
          <p:cNvPicPr>
            <a:picLocks noGrp="1" noChangeAspect="1"/>
          </p:cNvPicPr>
          <p:nvPr isPhoto="1"/>
        </p:nvPicPr>
        <p:blipFill>
          <a:blip r:embed="rId2" cstate="screen">
            <a:lum/>
            <a:extLst>
              <a:ext uri="{28A0092B-C50C-407E-A947-70E740481C1C}">
                <a14:useLocalDpi xmlns:a14="http://schemas.microsoft.com/office/drawing/2010/main"/>
              </a:ext>
            </a:extLst>
          </a:blip>
          <a:stretch>
            <a:fillRect/>
          </a:stretch>
        </p:blipFill>
        <p:spPr>
          <a:xfrm>
            <a:off x="2636838" y="0"/>
            <a:ext cx="6918325" cy="6858000"/>
          </a:xfrm>
          <a:prstGeom prst="rect">
            <a:avLst/>
          </a:prstGeom>
        </p:spPr>
      </p:pic>
    </p:spTree>
    <p:extLst>
      <p:ext uri="{BB962C8B-B14F-4D97-AF65-F5344CB8AC3E}">
        <p14:creationId xmlns:p14="http://schemas.microsoft.com/office/powerpoint/2010/main" val="332154090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MG_20200916_145047 (2)">
            <a:extLst>
              <a:ext uri="{FF2B5EF4-FFF2-40B4-BE49-F238E27FC236}">
                <a16:creationId xmlns:a16="http://schemas.microsoft.com/office/drawing/2014/main" id="{6F753966-7537-4952-BC65-576828FE4E9D}"/>
              </a:ext>
            </a:extLst>
          </p:cNvPr>
          <p:cNvPicPr>
            <a:picLocks noGrp="1" noChangeAspect="1"/>
          </p:cNvPicPr>
          <p:nvPr isPhoto="1"/>
        </p:nvPicPr>
        <p:blipFill>
          <a:blip r:embed="rId2" cstate="screen">
            <a:lum/>
            <a:extLst>
              <a:ext uri="{28A0092B-C50C-407E-A947-70E740481C1C}">
                <a14:useLocalDpi xmlns:a14="http://schemas.microsoft.com/office/drawing/2010/main"/>
              </a:ext>
            </a:extLst>
          </a:blip>
          <a:stretch>
            <a:fillRect/>
          </a:stretch>
        </p:blipFill>
        <p:spPr>
          <a:xfrm>
            <a:off x="2303463" y="0"/>
            <a:ext cx="7583487" cy="6858000"/>
          </a:xfrm>
          <a:prstGeom prst="rect">
            <a:avLst/>
          </a:prstGeom>
        </p:spPr>
      </p:pic>
      <mc:AlternateContent xmlns:mc="http://schemas.openxmlformats.org/markup-compatibility/2006" xmlns:p14="http://schemas.microsoft.com/office/powerpoint/2010/main">
        <mc:Choice Requires="p14">
          <p:contentPart p14:bwMode="auto" r:id="rId3">
            <p14:nvContentPartPr>
              <p14:cNvPr id="4" name="Ink 3">
                <a:extLst>
                  <a:ext uri="{FF2B5EF4-FFF2-40B4-BE49-F238E27FC236}">
                    <a16:creationId xmlns:a16="http://schemas.microsoft.com/office/drawing/2014/main" id="{85FC7C37-5C05-46E9-8735-33A0508728B3}"/>
                  </a:ext>
                </a:extLst>
              </p14:cNvPr>
              <p14:cNvContentPartPr/>
              <p14:nvPr/>
            </p14:nvContentPartPr>
            <p14:xfrm>
              <a:off x="3995947" y="6255773"/>
              <a:ext cx="4114080" cy="94680"/>
            </p14:xfrm>
          </p:contentPart>
        </mc:Choice>
        <mc:Fallback xmlns="">
          <p:pic>
            <p:nvPicPr>
              <p:cNvPr id="4" name="Ink 3">
                <a:extLst>
                  <a:ext uri="{FF2B5EF4-FFF2-40B4-BE49-F238E27FC236}">
                    <a16:creationId xmlns:a16="http://schemas.microsoft.com/office/drawing/2014/main" id="{85FC7C37-5C05-46E9-8735-33A0508728B3}"/>
                  </a:ext>
                </a:extLst>
              </p:cNvPr>
              <p:cNvPicPr/>
              <p:nvPr/>
            </p:nvPicPr>
            <p:blipFill>
              <a:blip r:embed="rId4"/>
              <a:stretch>
                <a:fillRect/>
              </a:stretch>
            </p:blipFill>
            <p:spPr>
              <a:xfrm>
                <a:off x="3942307" y="6147773"/>
                <a:ext cx="4221720" cy="310320"/>
              </a:xfrm>
              <a:prstGeom prst="rect">
                <a:avLst/>
              </a:prstGeom>
            </p:spPr>
          </p:pic>
        </mc:Fallback>
      </mc:AlternateContent>
    </p:spTree>
    <p:extLst>
      <p:ext uri="{BB962C8B-B14F-4D97-AF65-F5344CB8AC3E}">
        <p14:creationId xmlns:p14="http://schemas.microsoft.com/office/powerpoint/2010/main" val="318205873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VIMG_20200916_145105 (2)">
            <a:extLst>
              <a:ext uri="{FF2B5EF4-FFF2-40B4-BE49-F238E27FC236}">
                <a16:creationId xmlns:a16="http://schemas.microsoft.com/office/drawing/2014/main" id="{633139B1-8BB1-424C-A93F-9C68880E342B}"/>
              </a:ext>
            </a:extLst>
          </p:cNvPr>
          <p:cNvPicPr>
            <a:picLocks noGrp="1" noChangeAspect="1"/>
          </p:cNvPicPr>
          <p:nvPr isPhoto="1"/>
        </p:nvPicPr>
        <p:blipFill>
          <a:blip r:embed="rId2" cstate="screen">
            <a:lum/>
            <a:extLst>
              <a:ext uri="{28A0092B-C50C-407E-A947-70E740481C1C}">
                <a14:useLocalDpi xmlns:a14="http://schemas.microsoft.com/office/drawing/2010/main"/>
              </a:ext>
            </a:extLst>
          </a:blip>
          <a:stretch>
            <a:fillRect/>
          </a:stretch>
        </p:blipFill>
        <p:spPr>
          <a:xfrm>
            <a:off x="3105150" y="0"/>
            <a:ext cx="5981700" cy="6858000"/>
          </a:xfrm>
          <a:prstGeom prst="rect">
            <a:avLst/>
          </a:prstGeom>
        </p:spPr>
      </p:pic>
      <mc:AlternateContent xmlns:mc="http://schemas.openxmlformats.org/markup-compatibility/2006" xmlns:p14="http://schemas.microsoft.com/office/powerpoint/2010/main">
        <mc:Choice Requires="p14">
          <p:contentPart p14:bwMode="auto" r:id="rId3">
            <p14:nvContentPartPr>
              <p14:cNvPr id="2" name="Ink 1">
                <a:extLst>
                  <a:ext uri="{FF2B5EF4-FFF2-40B4-BE49-F238E27FC236}">
                    <a16:creationId xmlns:a16="http://schemas.microsoft.com/office/drawing/2014/main" id="{ADEEB49C-EA08-48C7-AC41-A0B8C6FCC995}"/>
                  </a:ext>
                </a:extLst>
              </p14:cNvPr>
              <p14:cNvContentPartPr/>
              <p14:nvPr/>
            </p14:nvContentPartPr>
            <p14:xfrm>
              <a:off x="3149227" y="6018893"/>
              <a:ext cx="2034720" cy="110880"/>
            </p14:xfrm>
          </p:contentPart>
        </mc:Choice>
        <mc:Fallback xmlns="">
          <p:pic>
            <p:nvPicPr>
              <p:cNvPr id="2" name="Ink 1">
                <a:extLst>
                  <a:ext uri="{FF2B5EF4-FFF2-40B4-BE49-F238E27FC236}">
                    <a16:creationId xmlns:a16="http://schemas.microsoft.com/office/drawing/2014/main" id="{ADEEB49C-EA08-48C7-AC41-A0B8C6FCC995}"/>
                  </a:ext>
                </a:extLst>
              </p:cNvPr>
              <p:cNvPicPr/>
              <p:nvPr/>
            </p:nvPicPr>
            <p:blipFill>
              <a:blip r:embed="rId4"/>
              <a:stretch>
                <a:fillRect/>
              </a:stretch>
            </p:blipFill>
            <p:spPr>
              <a:xfrm>
                <a:off x="3095227" y="5911253"/>
                <a:ext cx="2142360" cy="326520"/>
              </a:xfrm>
              <a:prstGeom prst="rect">
                <a:avLst/>
              </a:prstGeom>
            </p:spPr>
          </p:pic>
        </mc:Fallback>
      </mc:AlternateContent>
    </p:spTree>
    <p:extLst>
      <p:ext uri="{BB962C8B-B14F-4D97-AF65-F5344CB8AC3E}">
        <p14:creationId xmlns:p14="http://schemas.microsoft.com/office/powerpoint/2010/main" val="325208862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VIMG_20200916_141518 (2)">
            <a:extLst>
              <a:ext uri="{FF2B5EF4-FFF2-40B4-BE49-F238E27FC236}">
                <a16:creationId xmlns:a16="http://schemas.microsoft.com/office/drawing/2014/main" id="{C2AE13C3-61F0-41D8-8847-BAF340E9AE7A}"/>
              </a:ext>
            </a:extLst>
          </p:cNvPr>
          <p:cNvPicPr>
            <a:picLocks noGrp="1" noChangeAspect="1"/>
          </p:cNvPicPr>
          <p:nvPr isPhoto="1"/>
        </p:nvPicPr>
        <p:blipFill>
          <a:blip r:embed="rId2" cstate="screen">
            <a:lum/>
            <a:extLst>
              <a:ext uri="{28A0092B-C50C-407E-A947-70E740481C1C}">
                <a14:useLocalDpi xmlns:a14="http://schemas.microsoft.com/office/drawing/2010/main"/>
              </a:ext>
            </a:extLst>
          </a:blip>
          <a:stretch>
            <a:fillRect/>
          </a:stretch>
        </p:blipFill>
        <p:spPr>
          <a:xfrm>
            <a:off x="2593975" y="0"/>
            <a:ext cx="7002463" cy="6858000"/>
          </a:xfrm>
          <a:prstGeom prst="rect">
            <a:avLst/>
          </a:prstGeom>
        </p:spPr>
      </p:pic>
    </p:spTree>
    <p:extLst>
      <p:ext uri="{BB962C8B-B14F-4D97-AF65-F5344CB8AC3E}">
        <p14:creationId xmlns:p14="http://schemas.microsoft.com/office/powerpoint/2010/main" val="256216457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VIMG_20200916_144418 (2)">
            <a:extLst>
              <a:ext uri="{FF2B5EF4-FFF2-40B4-BE49-F238E27FC236}">
                <a16:creationId xmlns:a16="http://schemas.microsoft.com/office/drawing/2014/main" id="{293144E6-CC29-474D-9A8F-7581AD9ACA65}"/>
              </a:ext>
            </a:extLst>
          </p:cNvPr>
          <p:cNvPicPr>
            <a:picLocks noGrp="1" noChangeAspect="1"/>
          </p:cNvPicPr>
          <p:nvPr isPhoto="1"/>
        </p:nvPicPr>
        <p:blipFill>
          <a:blip r:embed="rId2" cstate="screen">
            <a:lum/>
            <a:extLst>
              <a:ext uri="{28A0092B-C50C-407E-A947-70E740481C1C}">
                <a14:useLocalDpi xmlns:a14="http://schemas.microsoft.com/office/drawing/2010/main"/>
              </a:ext>
            </a:extLst>
          </a:blip>
          <a:stretch>
            <a:fillRect/>
          </a:stretch>
        </p:blipFill>
        <p:spPr>
          <a:xfrm>
            <a:off x="2627313" y="0"/>
            <a:ext cx="6937375" cy="6858000"/>
          </a:xfrm>
          <a:prstGeom prst="rect">
            <a:avLst/>
          </a:prstGeom>
        </p:spPr>
      </p:pic>
    </p:spTree>
    <p:extLst>
      <p:ext uri="{BB962C8B-B14F-4D97-AF65-F5344CB8AC3E}">
        <p14:creationId xmlns:p14="http://schemas.microsoft.com/office/powerpoint/2010/main" val="182747524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6CCA5F87-1D1E-45CB-8D83-FC7EEFAD99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SRC0019">
            <a:extLst>
              <a:ext uri="{FF2B5EF4-FFF2-40B4-BE49-F238E27FC236}">
                <a16:creationId xmlns:a16="http://schemas.microsoft.com/office/drawing/2014/main" id="{A0E745A8-E639-48B2-97BA-A747EB6DBBBD}"/>
              </a:ext>
            </a:extLst>
          </p:cNvPr>
          <p:cNvPicPr>
            <a:picLocks noGrp="1" noChangeAspect="1"/>
          </p:cNvPicPr>
          <p:nvPr isPhoto="1"/>
        </p:nvPicPr>
        <p:blipFill rotWithShape="1">
          <a:blip r:embed="rId2" cstate="screen">
            <a:extLst>
              <a:ext uri="{28A0092B-C50C-407E-A947-70E740481C1C}">
                <a14:useLocalDpi xmlns:a14="http://schemas.microsoft.com/office/drawing/2010/main"/>
              </a:ext>
            </a:extLst>
          </a:blip>
          <a:srcRect/>
          <a:stretch/>
        </p:blipFill>
        <p:spPr>
          <a:xfrm>
            <a:off x="20" y="10"/>
            <a:ext cx="8668492" cy="6857990"/>
          </a:xfrm>
          <a:prstGeom prst="rect">
            <a:avLst/>
          </a:prstGeom>
        </p:spPr>
      </p:pic>
      <p:sp>
        <p:nvSpPr>
          <p:cNvPr id="10" name="Rectangle 9">
            <a:extLst>
              <a:ext uri="{FF2B5EF4-FFF2-40B4-BE49-F238E27FC236}">
                <a16:creationId xmlns:a16="http://schemas.microsoft.com/office/drawing/2014/main" id="{7CCFC2C6-6238-4A2F-93DE-2ADF74AF63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711652" y="0"/>
            <a:ext cx="8480347"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id="{31AEF266-346A-4843-87CE-452A2C5034EF}"/>
              </a:ext>
            </a:extLst>
          </p:cNvPr>
          <p:cNvSpPr txBox="1"/>
          <p:nvPr/>
        </p:nvSpPr>
        <p:spPr>
          <a:xfrm>
            <a:off x="7848600" y="1122363"/>
            <a:ext cx="4023360" cy="3204134"/>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4800">
                <a:latin typeface="+mj-lt"/>
                <a:ea typeface="+mj-ea"/>
                <a:cs typeface="+mj-cs"/>
              </a:rPr>
              <a:t>Tip to Haiti</a:t>
            </a:r>
          </a:p>
          <a:p>
            <a:pPr>
              <a:lnSpc>
                <a:spcPct val="90000"/>
              </a:lnSpc>
              <a:spcBef>
                <a:spcPct val="0"/>
              </a:spcBef>
              <a:spcAft>
                <a:spcPts val="600"/>
              </a:spcAft>
            </a:pPr>
            <a:r>
              <a:rPr lang="en-US" sz="4800">
                <a:latin typeface="+mj-lt"/>
                <a:ea typeface="+mj-ea"/>
                <a:cs typeface="+mj-cs"/>
              </a:rPr>
              <a:t>2006</a:t>
            </a:r>
          </a:p>
        </p:txBody>
      </p:sp>
      <p:sp>
        <p:nvSpPr>
          <p:cNvPr id="12" name="Rectangle 11">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130540"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4" name="Rectangle 13">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51648" y="4546920"/>
            <a:ext cx="402336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5173146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SRC0053">
            <a:extLst>
              <a:ext uri="{FF2B5EF4-FFF2-40B4-BE49-F238E27FC236}">
                <a16:creationId xmlns:a16="http://schemas.microsoft.com/office/drawing/2014/main" id="{CF96AEAE-E46B-4D64-A7C9-7B32162DCEB7}"/>
              </a:ext>
            </a:extLst>
          </p:cNvPr>
          <p:cNvPicPr>
            <a:picLocks noGrp="1" noChangeAspect="1"/>
          </p:cNvPicPr>
          <p:nvPr isPhoto="1"/>
        </p:nvPicPr>
        <p:blipFill rotWithShape="1">
          <a:blip r:embed="rId2" cstate="screen">
            <a:extLst>
              <a:ext uri="{28A0092B-C50C-407E-A947-70E740481C1C}">
                <a14:useLocalDpi xmlns:a14="http://schemas.microsoft.com/office/drawing/2010/main"/>
              </a:ext>
            </a:extLst>
          </a:blip>
          <a:srcRect/>
          <a:stretch/>
        </p:blipFill>
        <p:spPr>
          <a:xfrm>
            <a:off x="20" y="1282"/>
            <a:ext cx="12191980" cy="6856718"/>
          </a:xfrm>
          <a:prstGeom prst="rect">
            <a:avLst/>
          </a:prstGeom>
        </p:spPr>
      </p:pic>
    </p:spTree>
    <p:extLst>
      <p:ext uri="{BB962C8B-B14F-4D97-AF65-F5344CB8AC3E}">
        <p14:creationId xmlns:p14="http://schemas.microsoft.com/office/powerpoint/2010/main" val="23585591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B670DBD5-770C-4383-9F54-5B86E86BD5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10277" y="0"/>
            <a:ext cx="9771446" cy="6858000"/>
          </a:xfrm>
          <a:custGeom>
            <a:avLst/>
            <a:gdLst>
              <a:gd name="connsiteX0" fmla="*/ 1422188 w 9771446"/>
              <a:gd name="connsiteY0" fmla="*/ 0 h 6858000"/>
              <a:gd name="connsiteX1" fmla="*/ 8349258 w 9771446"/>
              <a:gd name="connsiteY1" fmla="*/ 0 h 6858000"/>
              <a:gd name="connsiteX2" fmla="*/ 8502224 w 9771446"/>
              <a:gd name="connsiteY2" fmla="*/ 159673 h 6858000"/>
              <a:gd name="connsiteX3" fmla="*/ 9771446 w 9771446"/>
              <a:gd name="connsiteY3" fmla="*/ 3429001 h 6858000"/>
              <a:gd name="connsiteX4" fmla="*/ 8502224 w 9771446"/>
              <a:gd name="connsiteY4" fmla="*/ 6698330 h 6858000"/>
              <a:gd name="connsiteX5" fmla="*/ 8349260 w 9771446"/>
              <a:gd name="connsiteY5" fmla="*/ 6858000 h 6858000"/>
              <a:gd name="connsiteX6" fmla="*/ 1422186 w 9771446"/>
              <a:gd name="connsiteY6" fmla="*/ 6858000 h 6858000"/>
              <a:gd name="connsiteX7" fmla="*/ 1269223 w 9771446"/>
              <a:gd name="connsiteY7" fmla="*/ 6698330 h 6858000"/>
              <a:gd name="connsiteX8" fmla="*/ 0 w 9771446"/>
              <a:gd name="connsiteY8" fmla="*/ 3429001 h 6858000"/>
              <a:gd name="connsiteX9" fmla="*/ 1269223 w 9771446"/>
              <a:gd name="connsiteY9" fmla="*/ 15967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771446" h="6858000">
                <a:moveTo>
                  <a:pt x="1422188" y="0"/>
                </a:moveTo>
                <a:lnTo>
                  <a:pt x="8349258" y="0"/>
                </a:lnTo>
                <a:lnTo>
                  <a:pt x="8502224" y="159673"/>
                </a:lnTo>
                <a:cubicBezTo>
                  <a:pt x="9290813" y="1023162"/>
                  <a:pt x="9771446" y="2170221"/>
                  <a:pt x="9771446" y="3429001"/>
                </a:cubicBezTo>
                <a:cubicBezTo>
                  <a:pt x="9771446" y="4687781"/>
                  <a:pt x="9290813" y="5834840"/>
                  <a:pt x="8502224" y="6698330"/>
                </a:cubicBezTo>
                <a:lnTo>
                  <a:pt x="8349260" y="6858000"/>
                </a:lnTo>
                <a:lnTo>
                  <a:pt x="1422186" y="6858000"/>
                </a:lnTo>
                <a:lnTo>
                  <a:pt x="1269223" y="6698330"/>
                </a:lnTo>
                <a:cubicBezTo>
                  <a:pt x="480633" y="5834840"/>
                  <a:pt x="0" y="4687781"/>
                  <a:pt x="0" y="3429001"/>
                </a:cubicBezTo>
                <a:cubicBezTo>
                  <a:pt x="0" y="2170221"/>
                  <a:pt x="480633" y="1023162"/>
                  <a:pt x="1269223" y="159673"/>
                </a:cubicBezTo>
                <a:close/>
              </a:path>
            </a:pathLst>
          </a:custGeom>
          <a:solidFill>
            <a:schemeClr val="bg1">
              <a:lumMod val="85000"/>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 name="Picture 2" descr="SRC0070">
            <a:extLst>
              <a:ext uri="{FF2B5EF4-FFF2-40B4-BE49-F238E27FC236}">
                <a16:creationId xmlns:a16="http://schemas.microsoft.com/office/drawing/2014/main" id="{B7FB8EA7-C166-42DE-BAB0-65782C596A5D}"/>
              </a:ext>
            </a:extLst>
          </p:cNvPr>
          <p:cNvPicPr>
            <a:picLocks noGrp="1" noChangeAspect="1"/>
          </p:cNvPicPr>
          <p:nvPr isPhoto="1"/>
        </p:nvPicPr>
        <p:blipFill rotWithShape="1">
          <a:blip r:embed="rId2" cstate="screen">
            <a:extLst>
              <a:ext uri="{28A0092B-C50C-407E-A947-70E740481C1C}">
                <a14:useLocalDpi xmlns:a14="http://schemas.microsoft.com/office/drawing/2010/main"/>
              </a:ext>
            </a:extLst>
          </a:blip>
          <a:srcRect/>
          <a:stretch/>
        </p:blipFill>
        <p:spPr>
          <a:xfrm>
            <a:off x="1460597" y="10"/>
            <a:ext cx="9270806" cy="6857990"/>
          </a:xfrm>
          <a:custGeom>
            <a:avLst/>
            <a:gdLst/>
            <a:ahLst/>
            <a:cxnLst/>
            <a:rect l="l" t="t" r="r" b="b"/>
            <a:pathLst>
              <a:path w="9270806" h="6858000">
                <a:moveTo>
                  <a:pt x="1503712" y="0"/>
                </a:moveTo>
                <a:lnTo>
                  <a:pt x="7767094" y="0"/>
                </a:lnTo>
                <a:lnTo>
                  <a:pt x="7913128" y="139721"/>
                </a:lnTo>
                <a:cubicBezTo>
                  <a:pt x="8751971" y="981521"/>
                  <a:pt x="9270806" y="2144457"/>
                  <a:pt x="9270806" y="3429000"/>
                </a:cubicBezTo>
                <a:cubicBezTo>
                  <a:pt x="9270806" y="4713544"/>
                  <a:pt x="8751971" y="5876479"/>
                  <a:pt x="7913128" y="6718279"/>
                </a:cubicBezTo>
                <a:lnTo>
                  <a:pt x="7767094" y="6858000"/>
                </a:lnTo>
                <a:lnTo>
                  <a:pt x="1503712" y="6858000"/>
                </a:lnTo>
                <a:lnTo>
                  <a:pt x="1357679" y="6718279"/>
                </a:lnTo>
                <a:cubicBezTo>
                  <a:pt x="518835" y="5876479"/>
                  <a:pt x="0" y="4713544"/>
                  <a:pt x="0" y="3429000"/>
                </a:cubicBezTo>
                <a:cubicBezTo>
                  <a:pt x="0" y="2144457"/>
                  <a:pt x="518835" y="981521"/>
                  <a:pt x="1357679" y="139721"/>
                </a:cubicBezTo>
                <a:close/>
              </a:path>
            </a:pathLst>
          </a:custGeom>
        </p:spPr>
      </p:pic>
    </p:spTree>
    <p:extLst>
      <p:ext uri="{BB962C8B-B14F-4D97-AF65-F5344CB8AC3E}">
        <p14:creationId xmlns:p14="http://schemas.microsoft.com/office/powerpoint/2010/main" val="277300491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7" name="Picture 6" descr="A group of people posing for the camera&#10;&#10;Description automatically generated">
            <a:extLst>
              <a:ext uri="{FF2B5EF4-FFF2-40B4-BE49-F238E27FC236}">
                <a16:creationId xmlns:a16="http://schemas.microsoft.com/office/drawing/2014/main" id="{5E5F6D93-7822-4269-84F5-F60707FA061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1"/>
          <a:stretch/>
        </p:blipFill>
        <p:spPr>
          <a:xfrm>
            <a:off x="321733" y="321733"/>
            <a:ext cx="11548534" cy="6214534"/>
          </a:xfrm>
          <a:prstGeom prst="rect">
            <a:avLst/>
          </a:prstGeom>
        </p:spPr>
      </p:pic>
    </p:spTree>
    <p:extLst>
      <p:ext uri="{BB962C8B-B14F-4D97-AF65-F5344CB8AC3E}">
        <p14:creationId xmlns:p14="http://schemas.microsoft.com/office/powerpoint/2010/main" val="310487603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707FC24-6981-43D9-B525-C7832BA22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11449"/>
            <a:ext cx="4332307" cy="6179552"/>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D12815FC-1581-4ADA-9C11-9338DAC472B5}"/>
              </a:ext>
            </a:extLst>
          </p:cNvPr>
          <p:cNvSpPr txBox="1"/>
          <p:nvPr/>
        </p:nvSpPr>
        <p:spPr>
          <a:xfrm>
            <a:off x="742950" y="742951"/>
            <a:ext cx="3476625" cy="4962524"/>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4800" kern="1200">
                <a:solidFill>
                  <a:srgbClr val="FFFFFF"/>
                </a:solidFill>
                <a:latin typeface="+mj-lt"/>
                <a:ea typeface="+mj-ea"/>
                <a:cs typeface="+mj-cs"/>
              </a:rPr>
              <a:t>First Collection Boxes</a:t>
            </a:r>
          </a:p>
        </p:txBody>
      </p:sp>
      <p:pic>
        <p:nvPicPr>
          <p:cNvPr id="3" name="Picture 2" descr="1850s first collection boxes">
            <a:extLst>
              <a:ext uri="{FF2B5EF4-FFF2-40B4-BE49-F238E27FC236}">
                <a16:creationId xmlns:a16="http://schemas.microsoft.com/office/drawing/2014/main" id="{FFB1AF6D-FE5C-4D5F-A64C-AD4D73BE792A}"/>
              </a:ext>
            </a:extLst>
          </p:cNvPr>
          <p:cNvPicPr>
            <a:picLocks noGrp="1" noChangeAspect="1"/>
          </p:cNvPicPr>
          <p:nvPr isPhoto="1"/>
        </p:nvPicPr>
        <p:blipFill>
          <a:blip r:embed="rId2" cstate="screen">
            <a:extLst>
              <a:ext uri="{28A0092B-C50C-407E-A947-70E740481C1C}">
                <a14:useLocalDpi xmlns:a14="http://schemas.microsoft.com/office/drawing/2010/main"/>
              </a:ext>
            </a:extLst>
          </a:blip>
          <a:stretch>
            <a:fillRect/>
          </a:stretch>
        </p:blipFill>
        <p:spPr>
          <a:xfrm>
            <a:off x="7070661" y="492573"/>
            <a:ext cx="2719866" cy="5880796"/>
          </a:xfrm>
          <a:prstGeom prst="rect">
            <a:avLst/>
          </a:prstGeom>
        </p:spPr>
      </p:pic>
    </p:spTree>
    <p:extLst>
      <p:ext uri="{BB962C8B-B14F-4D97-AF65-F5344CB8AC3E}">
        <p14:creationId xmlns:p14="http://schemas.microsoft.com/office/powerpoint/2010/main" val="353182571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standing next to a dog&#10;&#10;Description automatically generated">
            <a:extLst>
              <a:ext uri="{FF2B5EF4-FFF2-40B4-BE49-F238E27FC236}">
                <a16:creationId xmlns:a16="http://schemas.microsoft.com/office/drawing/2014/main" id="{1CBB07A7-CBA3-4980-AFEE-670A1884E2A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658470" y="0"/>
            <a:ext cx="8875059" cy="6858000"/>
          </a:xfrm>
          <a:prstGeom prst="rect">
            <a:avLst/>
          </a:prstGeom>
        </p:spPr>
      </p:pic>
      <p:sp>
        <p:nvSpPr>
          <p:cNvPr id="4" name="TextBox 3">
            <a:extLst>
              <a:ext uri="{FF2B5EF4-FFF2-40B4-BE49-F238E27FC236}">
                <a16:creationId xmlns:a16="http://schemas.microsoft.com/office/drawing/2014/main" id="{2BA2C004-0775-4FFC-8B73-0E70F3D29290}"/>
              </a:ext>
            </a:extLst>
          </p:cNvPr>
          <p:cNvSpPr txBox="1"/>
          <p:nvPr/>
        </p:nvSpPr>
        <p:spPr>
          <a:xfrm>
            <a:off x="4119823" y="200967"/>
            <a:ext cx="4145205" cy="584775"/>
          </a:xfrm>
          <a:prstGeom prst="rect">
            <a:avLst/>
          </a:prstGeom>
          <a:noFill/>
        </p:spPr>
        <p:txBody>
          <a:bodyPr wrap="square" rtlCol="0">
            <a:spAutoFit/>
          </a:bodyPr>
          <a:lstStyle/>
          <a:p>
            <a:r>
              <a:rPr lang="en-US" sz="3200" dirty="0">
                <a:solidFill>
                  <a:schemeClr val="bg1"/>
                </a:solidFill>
              </a:rPr>
              <a:t>Blessing of the Animals</a:t>
            </a:r>
          </a:p>
        </p:txBody>
      </p:sp>
    </p:spTree>
    <p:extLst>
      <p:ext uri="{BB962C8B-B14F-4D97-AF65-F5344CB8AC3E}">
        <p14:creationId xmlns:p14="http://schemas.microsoft.com/office/powerpoint/2010/main" val="15855366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B670DBD5-770C-4383-9F54-5B86E86BD5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10277" y="0"/>
            <a:ext cx="9771446" cy="6858000"/>
          </a:xfrm>
          <a:custGeom>
            <a:avLst/>
            <a:gdLst>
              <a:gd name="connsiteX0" fmla="*/ 1422188 w 9771446"/>
              <a:gd name="connsiteY0" fmla="*/ 0 h 6858000"/>
              <a:gd name="connsiteX1" fmla="*/ 8349258 w 9771446"/>
              <a:gd name="connsiteY1" fmla="*/ 0 h 6858000"/>
              <a:gd name="connsiteX2" fmla="*/ 8502224 w 9771446"/>
              <a:gd name="connsiteY2" fmla="*/ 159673 h 6858000"/>
              <a:gd name="connsiteX3" fmla="*/ 9771446 w 9771446"/>
              <a:gd name="connsiteY3" fmla="*/ 3429001 h 6858000"/>
              <a:gd name="connsiteX4" fmla="*/ 8502224 w 9771446"/>
              <a:gd name="connsiteY4" fmla="*/ 6698330 h 6858000"/>
              <a:gd name="connsiteX5" fmla="*/ 8349260 w 9771446"/>
              <a:gd name="connsiteY5" fmla="*/ 6858000 h 6858000"/>
              <a:gd name="connsiteX6" fmla="*/ 1422186 w 9771446"/>
              <a:gd name="connsiteY6" fmla="*/ 6858000 h 6858000"/>
              <a:gd name="connsiteX7" fmla="*/ 1269223 w 9771446"/>
              <a:gd name="connsiteY7" fmla="*/ 6698330 h 6858000"/>
              <a:gd name="connsiteX8" fmla="*/ 0 w 9771446"/>
              <a:gd name="connsiteY8" fmla="*/ 3429001 h 6858000"/>
              <a:gd name="connsiteX9" fmla="*/ 1269223 w 9771446"/>
              <a:gd name="connsiteY9" fmla="*/ 15967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771446" h="6858000">
                <a:moveTo>
                  <a:pt x="1422188" y="0"/>
                </a:moveTo>
                <a:lnTo>
                  <a:pt x="8349258" y="0"/>
                </a:lnTo>
                <a:lnTo>
                  <a:pt x="8502224" y="159673"/>
                </a:lnTo>
                <a:cubicBezTo>
                  <a:pt x="9290813" y="1023162"/>
                  <a:pt x="9771446" y="2170221"/>
                  <a:pt x="9771446" y="3429001"/>
                </a:cubicBezTo>
                <a:cubicBezTo>
                  <a:pt x="9771446" y="4687781"/>
                  <a:pt x="9290813" y="5834840"/>
                  <a:pt x="8502224" y="6698330"/>
                </a:cubicBezTo>
                <a:lnTo>
                  <a:pt x="8349260" y="6858000"/>
                </a:lnTo>
                <a:lnTo>
                  <a:pt x="1422186" y="6858000"/>
                </a:lnTo>
                <a:lnTo>
                  <a:pt x="1269223" y="6698330"/>
                </a:lnTo>
                <a:cubicBezTo>
                  <a:pt x="480633" y="5834840"/>
                  <a:pt x="0" y="4687781"/>
                  <a:pt x="0" y="3429001"/>
                </a:cubicBezTo>
                <a:cubicBezTo>
                  <a:pt x="0" y="2170221"/>
                  <a:pt x="480633" y="1023162"/>
                  <a:pt x="1269223" y="159673"/>
                </a:cubicBezTo>
                <a:close/>
              </a:path>
            </a:pathLst>
          </a:custGeom>
          <a:solidFill>
            <a:schemeClr val="bg1">
              <a:lumMod val="85000"/>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 name="Picture 2" descr="A group of people posing for the camera&#10;&#10;Description automatically generated">
            <a:extLst>
              <a:ext uri="{FF2B5EF4-FFF2-40B4-BE49-F238E27FC236}">
                <a16:creationId xmlns:a16="http://schemas.microsoft.com/office/drawing/2014/main" id="{82C4F808-6102-4E0E-A6AB-69CF1E4D2AE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460597" y="10"/>
            <a:ext cx="9270806" cy="6857990"/>
          </a:xfrm>
          <a:custGeom>
            <a:avLst/>
            <a:gdLst/>
            <a:ahLst/>
            <a:cxnLst/>
            <a:rect l="l" t="t" r="r" b="b"/>
            <a:pathLst>
              <a:path w="9270806" h="6858000">
                <a:moveTo>
                  <a:pt x="1503712" y="0"/>
                </a:moveTo>
                <a:lnTo>
                  <a:pt x="7767094" y="0"/>
                </a:lnTo>
                <a:lnTo>
                  <a:pt x="7913128" y="139721"/>
                </a:lnTo>
                <a:cubicBezTo>
                  <a:pt x="8751971" y="981521"/>
                  <a:pt x="9270806" y="2144457"/>
                  <a:pt x="9270806" y="3429000"/>
                </a:cubicBezTo>
                <a:cubicBezTo>
                  <a:pt x="9270806" y="4713544"/>
                  <a:pt x="8751971" y="5876479"/>
                  <a:pt x="7913128" y="6718279"/>
                </a:cubicBezTo>
                <a:lnTo>
                  <a:pt x="7767094" y="6858000"/>
                </a:lnTo>
                <a:lnTo>
                  <a:pt x="1503712" y="6858000"/>
                </a:lnTo>
                <a:lnTo>
                  <a:pt x="1357679" y="6718279"/>
                </a:lnTo>
                <a:cubicBezTo>
                  <a:pt x="518835" y="5876479"/>
                  <a:pt x="0" y="4713544"/>
                  <a:pt x="0" y="3429000"/>
                </a:cubicBezTo>
                <a:cubicBezTo>
                  <a:pt x="0" y="2144457"/>
                  <a:pt x="518835" y="981521"/>
                  <a:pt x="1357679" y="139721"/>
                </a:cubicBezTo>
                <a:close/>
              </a:path>
            </a:pathLst>
          </a:custGeom>
        </p:spPr>
      </p:pic>
    </p:spTree>
    <p:extLst>
      <p:ext uri="{BB962C8B-B14F-4D97-AF65-F5344CB8AC3E}">
        <p14:creationId xmlns:p14="http://schemas.microsoft.com/office/powerpoint/2010/main" val="233156690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3" name="Picture 2" descr="A group of people posing for the camera&#10;&#10;Description automatically generated">
            <a:extLst>
              <a:ext uri="{FF2B5EF4-FFF2-40B4-BE49-F238E27FC236}">
                <a16:creationId xmlns:a16="http://schemas.microsoft.com/office/drawing/2014/main" id="{172207FC-11B9-46A2-AC30-51F8D08EB77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1"/>
          <a:stretch/>
        </p:blipFill>
        <p:spPr>
          <a:xfrm>
            <a:off x="321733" y="321733"/>
            <a:ext cx="11548534" cy="6214534"/>
          </a:xfrm>
          <a:prstGeom prst="rect">
            <a:avLst/>
          </a:prstGeom>
        </p:spPr>
      </p:pic>
    </p:spTree>
    <p:extLst>
      <p:ext uri="{BB962C8B-B14F-4D97-AF65-F5344CB8AC3E}">
        <p14:creationId xmlns:p14="http://schemas.microsoft.com/office/powerpoint/2010/main" val="213297807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3BB5D57-6178-4F62-B472-0312F6D95A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854A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DB811EB1-D2C7-4AA4-90E7-A72D7175013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43467" y="643467"/>
            <a:ext cx="10905066" cy="5571066"/>
          </a:xfrm>
          <a:prstGeom prst="rect">
            <a:avLst/>
          </a:prstGeom>
        </p:spPr>
      </p:pic>
      <p:sp>
        <p:nvSpPr>
          <p:cNvPr id="10" name="Rectangle 9">
            <a:extLst>
              <a:ext uri="{FF2B5EF4-FFF2-40B4-BE49-F238E27FC236}">
                <a16:creationId xmlns:a16="http://schemas.microsoft.com/office/drawing/2014/main" id="{4C61BD32-7542-4D52-BA5A-3ADE869BF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1181737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The Garden">
            <a:extLst>
              <a:ext uri="{FF2B5EF4-FFF2-40B4-BE49-F238E27FC236}">
                <a16:creationId xmlns:a16="http://schemas.microsoft.com/office/drawing/2014/main" id="{D859AE2B-2DBA-402A-9211-995A9697C18F}"/>
              </a:ext>
            </a:extLst>
          </p:cNvPr>
          <p:cNvPicPr>
            <a:picLocks noGrp="1" noChangeAspect="1"/>
          </p:cNvPicPr>
          <p:nvPr isPhoto="1"/>
        </p:nvPicPr>
        <p:blipFill rotWithShape="1">
          <a:blip r:embed="rId2" cstate="screen">
            <a:extLst>
              <a:ext uri="{28A0092B-C50C-407E-A947-70E740481C1C}">
                <a14:useLocalDpi xmlns:a14="http://schemas.microsoft.com/office/drawing/2010/main"/>
              </a:ext>
            </a:extLst>
          </a:blip>
          <a:srcRect/>
          <a:stretch/>
        </p:blipFill>
        <p:spPr>
          <a:xfrm>
            <a:off x="20" y="10"/>
            <a:ext cx="12191980" cy="6857990"/>
          </a:xfrm>
          <a:prstGeom prst="rect">
            <a:avLst/>
          </a:prstGeom>
        </p:spPr>
      </p:pic>
      <p:sp>
        <p:nvSpPr>
          <p:cNvPr id="12" name="Rectangle 8">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885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CA5F5860-4A09-45B7-A8C7-168EE812BA3D}"/>
              </a:ext>
            </a:extLst>
          </p:cNvPr>
          <p:cNvSpPr txBox="1"/>
          <p:nvPr/>
        </p:nvSpPr>
        <p:spPr>
          <a:xfrm>
            <a:off x="523875" y="425950"/>
            <a:ext cx="11210925" cy="744836"/>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3600">
                <a:solidFill>
                  <a:schemeClr val="tx1">
                    <a:lumMod val="85000"/>
                    <a:lumOff val="15000"/>
                  </a:schemeClr>
                </a:solidFill>
                <a:latin typeface="+mj-lt"/>
                <a:ea typeface="+mj-ea"/>
                <a:cs typeface="+mj-cs"/>
              </a:rPr>
              <a:t>Watering the new vegetable garden 2013</a:t>
            </a:r>
          </a:p>
        </p:txBody>
      </p:sp>
      <p:cxnSp>
        <p:nvCxnSpPr>
          <p:cNvPr id="11" name="Straight Connector 10">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35069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124356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2465226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Christmas Eve 2017">
            <a:extLst>
              <a:ext uri="{FF2B5EF4-FFF2-40B4-BE49-F238E27FC236}">
                <a16:creationId xmlns:a16="http://schemas.microsoft.com/office/drawing/2014/main" id="{918F44C5-4E90-4BA9-9270-136ACA83968B}"/>
              </a:ext>
            </a:extLst>
          </p:cNvPr>
          <p:cNvPicPr>
            <a:picLocks noGrp="1" noChangeAspect="1"/>
          </p:cNvPicPr>
          <p:nvPr isPhoto="1"/>
        </p:nvPicPr>
        <p:blipFill rotWithShape="1">
          <a:blip r:embed="rId2" cstate="screen">
            <a:extLst>
              <a:ext uri="{28A0092B-C50C-407E-A947-70E740481C1C}">
                <a14:useLocalDpi xmlns:a14="http://schemas.microsoft.com/office/drawing/2010/main"/>
              </a:ext>
            </a:extLst>
          </a:blip>
          <a:srcRect/>
          <a:stretch/>
        </p:blipFill>
        <p:spPr>
          <a:xfrm>
            <a:off x="20" y="10"/>
            <a:ext cx="12191980" cy="6857990"/>
          </a:xfrm>
          <a:prstGeom prst="rect">
            <a:avLst/>
          </a:prstGeom>
        </p:spPr>
      </p:pic>
      <p:sp>
        <p:nvSpPr>
          <p:cNvPr id="20" name="Freeform 5">
            <a:extLst>
              <a:ext uri="{FF2B5EF4-FFF2-40B4-BE49-F238E27FC236}">
                <a16:creationId xmlns:a16="http://schemas.microsoft.com/office/drawing/2014/main" id="{87CC2527-562A-4F69-B487-4371E5B243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7488621" y="2277613"/>
            <a:ext cx="4703379" cy="4580387"/>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0000"/>
            </a:schemeClr>
          </a:solidFill>
          <a:ln w="50800" cap="sq" cmpd="dbl">
            <a:noFill/>
            <a:miter lim="800000"/>
          </a:ln>
          <a:effectLst/>
        </p:spPr>
        <p:txBody>
          <a:bodyPr vert="horz" lIns="91440" tIns="45720" rIns="91440" bIns="45720" rtlCol="0" anchor="t">
            <a:normAutofit/>
          </a:bodyPr>
          <a:lstStyle/>
          <a:p>
            <a:pPr marL="0" marR="0" lvl="0" indent="0" algn="ctr" defTabSz="914400" rtl="0" eaLnBrk="1" fontAlgn="auto" latinLnBrk="0" hangingPunct="1">
              <a:lnSpc>
                <a:spcPct val="100000"/>
              </a:lnSpc>
              <a:spcBef>
                <a:spcPts val="0"/>
              </a:spcBef>
              <a:spcAft>
                <a:spcPts val="1000"/>
              </a:spcAft>
              <a:buClr>
                <a:prstClr val="white"/>
              </a:buClr>
              <a:buSzPct val="100000"/>
              <a:buFont typeface="Arial"/>
              <a:buNone/>
              <a:tabLst/>
              <a:defRPr/>
            </a:pPr>
            <a:endParaRPr kumimoji="0" lang="en-US" sz="1600" b="0" i="0" u="none" strike="noStrike" kern="1200" cap="all"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682E97A9-3C75-4C82-AEF8-9EDEF1074933}"/>
              </a:ext>
            </a:extLst>
          </p:cNvPr>
          <p:cNvSpPr txBox="1"/>
          <p:nvPr/>
        </p:nvSpPr>
        <p:spPr>
          <a:xfrm>
            <a:off x="8022021" y="3231931"/>
            <a:ext cx="3852041" cy="1834056"/>
          </a:xfrm>
          <a:prstGeom prst="rect">
            <a:avLst/>
          </a:prstGeom>
        </p:spPr>
        <p:txBody>
          <a:bodyPr vert="horz" lIns="91440" tIns="45720" rIns="91440" bIns="45720" rtlCol="0" anchor="b">
            <a:norm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4000" b="0" i="0" u="none" strike="noStrike" kern="1200" cap="none" spc="0" normalizeH="0" baseline="0" noProof="0">
                <a:ln>
                  <a:noFill/>
                </a:ln>
                <a:solidFill>
                  <a:prstClr val="white"/>
                </a:solidFill>
                <a:effectLst/>
                <a:uLnTx/>
                <a:uFillTx/>
                <a:latin typeface="Calibri Light" panose="020F0302020204030204"/>
                <a:ea typeface="+mn-ea"/>
                <a:cs typeface="+mn-cs"/>
              </a:rPr>
              <a:t>Christmas Eve 2017</a:t>
            </a:r>
            <a:endParaRPr kumimoji="0" lang="en-US" sz="4000" b="0" i="0" u="none" strike="noStrike" kern="1200" cap="none" spc="0" normalizeH="0" baseline="0" noProof="0" dirty="0">
              <a:ln>
                <a:noFill/>
              </a:ln>
              <a:solidFill>
                <a:prstClr val="white"/>
              </a:solidFill>
              <a:effectLst/>
              <a:uLnTx/>
              <a:uFillTx/>
              <a:latin typeface="Calibri Light" panose="020F0302020204030204"/>
              <a:ea typeface="+mn-ea"/>
              <a:cs typeface="+mn-cs"/>
            </a:endParaRPr>
          </a:p>
        </p:txBody>
      </p:sp>
      <p:cxnSp>
        <p:nvCxnSpPr>
          <p:cNvPr id="19" name="Straight Connector 18">
            <a:extLst>
              <a:ext uri="{FF2B5EF4-FFF2-40B4-BE49-F238E27FC236}">
                <a16:creationId xmlns:a16="http://schemas.microsoft.com/office/drawing/2014/main" id="{BCDAEC91-5BCE-4B55-9CC0-43EF94CB73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480331" y="5123793"/>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0269571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46040731_2508164059210376_642837732401348608_o">
            <a:extLst>
              <a:ext uri="{FF2B5EF4-FFF2-40B4-BE49-F238E27FC236}">
                <a16:creationId xmlns:a16="http://schemas.microsoft.com/office/drawing/2014/main" id="{34CFCAD0-F0AD-495E-A93E-09D654BE2497}"/>
              </a:ext>
            </a:extLst>
          </p:cNvPr>
          <p:cNvPicPr>
            <a:picLocks noGrp="1" noChangeAspect="1"/>
          </p:cNvPicPr>
          <p:nvPr isPhoto="1"/>
        </p:nvPicPr>
        <p:blipFill>
          <a:blip r:embed="rId2" cstate="screen">
            <a:lum/>
            <a:extLst>
              <a:ext uri="{28A0092B-C50C-407E-A947-70E740481C1C}">
                <a14:useLocalDpi xmlns:a14="http://schemas.microsoft.com/office/drawing/2010/main"/>
              </a:ext>
            </a:extLst>
          </a:blip>
          <a:stretch>
            <a:fillRect/>
          </a:stretch>
        </p:blipFill>
        <p:spPr>
          <a:xfrm>
            <a:off x="-76200" y="0"/>
            <a:ext cx="6858000" cy="6858000"/>
          </a:xfrm>
          <a:prstGeom prst="rect">
            <a:avLst/>
          </a:prstGeom>
        </p:spPr>
      </p:pic>
      <p:sp>
        <p:nvSpPr>
          <p:cNvPr id="2" name="TextBox 1">
            <a:extLst>
              <a:ext uri="{FF2B5EF4-FFF2-40B4-BE49-F238E27FC236}">
                <a16:creationId xmlns:a16="http://schemas.microsoft.com/office/drawing/2014/main" id="{D57A3723-A712-4AEB-A186-F23789E5F3F3}"/>
              </a:ext>
            </a:extLst>
          </p:cNvPr>
          <p:cNvSpPr txBox="1"/>
          <p:nvPr/>
        </p:nvSpPr>
        <p:spPr>
          <a:xfrm>
            <a:off x="7646797" y="2194281"/>
            <a:ext cx="3928904" cy="2308324"/>
          </a:xfrm>
          <a:prstGeom prst="rect">
            <a:avLst/>
          </a:prstGeom>
          <a:noFill/>
        </p:spPr>
        <p:txBody>
          <a:bodyPr wrap="square" rtlCol="0">
            <a:spAutoFit/>
          </a:bodyPr>
          <a:lstStyle/>
          <a:p>
            <a:r>
              <a:rPr lang="en-US" sz="3600" dirty="0"/>
              <a:t>Underwood’s sign addresses the issues of the day.  Nov 2018.</a:t>
            </a:r>
          </a:p>
        </p:txBody>
      </p:sp>
    </p:spTree>
    <p:extLst>
      <p:ext uri="{BB962C8B-B14F-4D97-AF65-F5344CB8AC3E}">
        <p14:creationId xmlns:p14="http://schemas.microsoft.com/office/powerpoint/2010/main" val="328846524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Bell Sunday">
            <a:extLst>
              <a:ext uri="{FF2B5EF4-FFF2-40B4-BE49-F238E27FC236}">
                <a16:creationId xmlns:a16="http://schemas.microsoft.com/office/drawing/2014/main" id="{5F4D710F-638E-4198-8E0A-8B051F729B47}"/>
              </a:ext>
            </a:extLst>
          </p:cNvPr>
          <p:cNvPicPr>
            <a:picLocks noGrp="1" noChangeAspect="1"/>
          </p:cNvPicPr>
          <p:nvPr isPhoto="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11" name="Rectangle 7">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0AB94B28-31EF-474A-A321-B7F12E30DDAE}"/>
              </a:ext>
            </a:extLst>
          </p:cNvPr>
          <p:cNvSpPr txBox="1"/>
          <p:nvPr/>
        </p:nvSpPr>
        <p:spPr>
          <a:xfrm>
            <a:off x="523875" y="5317240"/>
            <a:ext cx="11210925" cy="744836"/>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3600">
                <a:solidFill>
                  <a:schemeClr val="tx1">
                    <a:lumMod val="85000"/>
                    <a:lumOff val="15000"/>
                  </a:schemeClr>
                </a:solidFill>
                <a:latin typeface="+mj-lt"/>
                <a:ea typeface="+mj-ea"/>
                <a:cs typeface="+mj-cs"/>
              </a:rPr>
              <a:t>Bells Sunday 2018</a:t>
            </a:r>
          </a:p>
        </p:txBody>
      </p:sp>
      <p:cxnSp>
        <p:nvCxnSpPr>
          <p:cNvPr id="10" name="Straight Connector 9">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3204010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DE58368-AE71-4536-9517-63529BD66B7A}"/>
              </a:ext>
            </a:extLst>
          </p:cNvPr>
          <p:cNvSpPr txBox="1"/>
          <p:nvPr/>
        </p:nvSpPr>
        <p:spPr>
          <a:xfrm>
            <a:off x="7464614" y="1783959"/>
            <a:ext cx="4087306" cy="2889114"/>
          </a:xfrm>
          <a:prstGeom prst="rect">
            <a:avLst/>
          </a:prstGeom>
        </p:spPr>
        <p:txBody>
          <a:bodyPr vert="horz" lIns="91440" tIns="45720" rIns="91440" bIns="45720" rtlCol="0" anchor="b">
            <a:normAutofit/>
          </a:bodyPr>
          <a:lstStyle/>
          <a:p>
            <a:pPr marL="0" marR="0" lvl="0" indent="0" fontAlgn="auto">
              <a:lnSpc>
                <a:spcPct val="90000"/>
              </a:lnSpc>
              <a:spcBef>
                <a:spcPct val="0"/>
              </a:spcBef>
              <a:spcAft>
                <a:spcPts val="600"/>
              </a:spcAft>
              <a:buClrTx/>
              <a:buSzTx/>
              <a:tabLst/>
              <a:defRPr/>
            </a:pPr>
            <a:r>
              <a:rPr kumimoji="0" lang="en-US" sz="5400" b="0" i="0" u="none" strike="noStrike" cap="none" spc="0" normalizeH="0" baseline="0" noProof="0">
                <a:ln>
                  <a:noFill/>
                </a:ln>
                <a:effectLst/>
                <a:uLnTx/>
                <a:uFillTx/>
                <a:latin typeface="+mj-lt"/>
                <a:ea typeface="+mj-ea"/>
                <a:cs typeface="+mj-cs"/>
              </a:rPr>
              <a:t>Pridefest 2018</a:t>
            </a:r>
          </a:p>
        </p:txBody>
      </p:sp>
      <p:sp>
        <p:nvSpPr>
          <p:cNvPr id="16" name="Freeform: Shape 15">
            <a:extLst>
              <a:ext uri="{FF2B5EF4-FFF2-40B4-BE49-F238E27FC236}">
                <a16:creationId xmlns:a16="http://schemas.microsoft.com/office/drawing/2014/main" id="{E49CC64F-7275-4E33-961B-0C5CDC4398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 y="0"/>
            <a:ext cx="7188051" cy="6858000"/>
          </a:xfrm>
          <a:custGeom>
            <a:avLst/>
            <a:gdLst>
              <a:gd name="connsiteX0" fmla="*/ 7188051 w 7188051"/>
              <a:gd name="connsiteY0" fmla="*/ 6858000 h 6858000"/>
              <a:gd name="connsiteX1" fmla="*/ 108694 w 7188051"/>
              <a:gd name="connsiteY1" fmla="*/ 6858000 h 6858000"/>
              <a:gd name="connsiteX2" fmla="*/ 79127 w 7188051"/>
              <a:gd name="connsiteY2" fmla="*/ 6681235 h 6858000"/>
              <a:gd name="connsiteX3" fmla="*/ 0 w 7188051"/>
              <a:gd name="connsiteY3" fmla="*/ 5565888 h 6858000"/>
              <a:gd name="connsiteX4" fmla="*/ 2190696 w 7188051"/>
              <a:gd name="connsiteY4" fmla="*/ 145339 h 6858000"/>
              <a:gd name="connsiteX5" fmla="*/ 2339431 w 7188051"/>
              <a:gd name="connsiteY5" fmla="*/ 0 h 6858000"/>
              <a:gd name="connsiteX6" fmla="*/ 7188051 w 7188051"/>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88051" h="6858000">
                <a:moveTo>
                  <a:pt x="7188051" y="6858000"/>
                </a:moveTo>
                <a:lnTo>
                  <a:pt x="108694" y="6858000"/>
                </a:lnTo>
                <a:lnTo>
                  <a:pt x="79127" y="6681235"/>
                </a:lnTo>
                <a:cubicBezTo>
                  <a:pt x="26981" y="6316967"/>
                  <a:pt x="0" y="5944579"/>
                  <a:pt x="0" y="5565888"/>
                </a:cubicBezTo>
                <a:cubicBezTo>
                  <a:pt x="0" y="3459953"/>
                  <a:pt x="834428" y="1548908"/>
                  <a:pt x="2190696" y="145339"/>
                </a:cubicBezTo>
                <a:lnTo>
                  <a:pt x="2339431" y="0"/>
                </a:lnTo>
                <a:lnTo>
                  <a:pt x="7188051"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 name="Picture 2" descr="Pridefest 2018 b">
            <a:extLst>
              <a:ext uri="{FF2B5EF4-FFF2-40B4-BE49-F238E27FC236}">
                <a16:creationId xmlns:a16="http://schemas.microsoft.com/office/drawing/2014/main" id="{D56D3511-F9F6-4954-96E0-1AF7510ECCE1}"/>
              </a:ext>
            </a:extLst>
          </p:cNvPr>
          <p:cNvPicPr>
            <a:picLocks noGrp="1" noChangeAspect="1"/>
          </p:cNvPicPr>
          <p:nvPr isPhoto="1"/>
        </p:nvPicPr>
        <p:blipFill rotWithShape="1">
          <a:blip r:embed="rId2" cstate="screen">
            <a:extLst>
              <a:ext uri="{28A0092B-C50C-407E-A947-70E740481C1C}">
                <a14:useLocalDpi xmlns:a14="http://schemas.microsoft.com/office/drawing/2010/main"/>
              </a:ext>
            </a:extLst>
          </a:blip>
          <a:srcRect/>
          <a:stretch/>
        </p:blipFill>
        <p:spPr>
          <a:xfrm>
            <a:off x="1" y="10"/>
            <a:ext cx="7028495" cy="6857990"/>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p:spPr>
      </p:pic>
    </p:spTree>
    <p:extLst>
      <p:ext uri="{BB962C8B-B14F-4D97-AF65-F5344CB8AC3E}">
        <p14:creationId xmlns:p14="http://schemas.microsoft.com/office/powerpoint/2010/main" val="315206442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Freeform: Shape 9">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Rectangle 11">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8" name="Isosceles Triangle 17">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Pridefest 2018">
            <a:extLst>
              <a:ext uri="{FF2B5EF4-FFF2-40B4-BE49-F238E27FC236}">
                <a16:creationId xmlns:a16="http://schemas.microsoft.com/office/drawing/2014/main" id="{7449DA94-DF38-4722-8BBE-51770B65C33D}"/>
              </a:ext>
            </a:extLst>
          </p:cNvPr>
          <p:cNvPicPr>
            <a:picLocks noGrp="1" noChangeAspect="1"/>
          </p:cNvPicPr>
          <p:nvPr isPhoto="1"/>
        </p:nvPicPr>
        <p:blipFill>
          <a:blip r:embed="rId2" cstate="screen">
            <a:extLst>
              <a:ext uri="{28A0092B-C50C-407E-A947-70E740481C1C}">
                <a14:useLocalDpi xmlns:a14="http://schemas.microsoft.com/office/drawing/2010/main"/>
              </a:ext>
            </a:extLst>
          </a:blip>
          <a:stretch>
            <a:fillRect/>
          </a:stretch>
        </p:blipFill>
        <p:spPr>
          <a:xfrm>
            <a:off x="2721143" y="54143"/>
            <a:ext cx="6918968" cy="6918968"/>
          </a:xfrm>
          <a:prstGeom prst="rect">
            <a:avLst/>
          </a:prstGeom>
          <a:ln>
            <a:noFill/>
          </a:ln>
        </p:spPr>
      </p:pic>
      <p:sp>
        <p:nvSpPr>
          <p:cNvPr id="20" name="Isosceles Triangle 19">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9225615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5A59F003-E00A-43F9-91DC-CC54E3B874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1850s original pulpit cropped">
            <a:extLst>
              <a:ext uri="{FF2B5EF4-FFF2-40B4-BE49-F238E27FC236}">
                <a16:creationId xmlns:a16="http://schemas.microsoft.com/office/drawing/2014/main" id="{B9BEF3DB-361B-43EA-96AB-7EFAA2B8C99F}"/>
              </a:ext>
            </a:extLst>
          </p:cNvPr>
          <p:cNvPicPr>
            <a:picLocks noGrp="1" noChangeAspect="1"/>
          </p:cNvPicPr>
          <p:nvPr isPhoto="1"/>
        </p:nvPicPr>
        <p:blipFill rotWithShape="1">
          <a:blip r:embed="rId2" cstate="screen">
            <a:extLst>
              <a:ext uri="{28A0092B-C50C-407E-A947-70E740481C1C}">
                <a14:useLocalDpi xmlns:a14="http://schemas.microsoft.com/office/drawing/2010/main"/>
              </a:ext>
            </a:extLst>
          </a:blip>
          <a:srcRect/>
          <a:stretch/>
        </p:blipFill>
        <p:spPr>
          <a:xfrm>
            <a:off x="2830769" y="-2050523"/>
            <a:ext cx="12191981" cy="6857990"/>
          </a:xfrm>
          <a:prstGeom prst="rect">
            <a:avLst/>
          </a:prstGeom>
        </p:spPr>
      </p:pic>
      <p:sp>
        <p:nvSpPr>
          <p:cNvPr id="12" name="Rectangle 11">
            <a:extLst>
              <a:ext uri="{FF2B5EF4-FFF2-40B4-BE49-F238E27FC236}">
                <a16:creationId xmlns:a16="http://schemas.microsoft.com/office/drawing/2014/main" id="{D74A4382-E3AD-430A-9A1F-DFA3E0E77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799868" y="-1534136"/>
            <a:ext cx="4592270" cy="12192001"/>
          </a:xfrm>
          <a:prstGeom prst="rect">
            <a:avLst/>
          </a:prstGeom>
          <a:gradFill>
            <a:gsLst>
              <a:gs pos="35000">
                <a:schemeClr val="bg1">
                  <a:alpha val="46000"/>
                </a:schemeClr>
              </a:gs>
              <a:gs pos="21000">
                <a:schemeClr val="bg1">
                  <a:alpha val="30000"/>
                </a:schemeClr>
              </a:gs>
              <a:gs pos="0">
                <a:schemeClr val="bg1">
                  <a:alpha val="0"/>
                </a:schemeClr>
              </a:gs>
              <a:gs pos="100000">
                <a:schemeClr val="bg1">
                  <a:alpha val="9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04F75516-ADAE-461A-9682-F76695347777}"/>
              </a:ext>
            </a:extLst>
          </p:cNvPr>
          <p:cNvSpPr txBox="1"/>
          <p:nvPr/>
        </p:nvSpPr>
        <p:spPr>
          <a:xfrm>
            <a:off x="404553" y="3091928"/>
            <a:ext cx="9078562" cy="2387600"/>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6600">
                <a:latin typeface="+mj-lt"/>
                <a:ea typeface="+mj-ea"/>
                <a:cs typeface="+mj-cs"/>
              </a:rPr>
              <a:t>Original pulpit used by Elder Underwood c. 1850</a:t>
            </a:r>
          </a:p>
        </p:txBody>
      </p:sp>
      <p:sp>
        <p:nvSpPr>
          <p:cNvPr id="14" name="Rectangle: Rounded Corners 13">
            <a:extLst>
              <a:ext uri="{FF2B5EF4-FFF2-40B4-BE49-F238E27FC236}">
                <a16:creationId xmlns:a16="http://schemas.microsoft.com/office/drawing/2014/main" id="{79F40191-0F44-4FD1-82CC-ACB507C14B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575039"/>
            <a:ext cx="9785897" cy="68580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8624400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A59F003-E00A-43F9-91DC-CC54E3B874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Milwaukee art Museum 2019">
            <a:extLst>
              <a:ext uri="{FF2B5EF4-FFF2-40B4-BE49-F238E27FC236}">
                <a16:creationId xmlns:a16="http://schemas.microsoft.com/office/drawing/2014/main" id="{24766835-7B88-4FA3-A395-0339342A089A}"/>
              </a:ext>
            </a:extLst>
          </p:cNvPr>
          <p:cNvPicPr>
            <a:picLocks noGrp="1" noChangeAspect="1"/>
          </p:cNvPicPr>
          <p:nvPr isPhoto="1"/>
        </p:nvPicPr>
        <p:blipFill rotWithShape="1">
          <a:blip r:embed="rId2" cstate="screen">
            <a:extLst>
              <a:ext uri="{28A0092B-C50C-407E-A947-70E740481C1C}">
                <a14:useLocalDpi xmlns:a14="http://schemas.microsoft.com/office/drawing/2010/main"/>
              </a:ext>
            </a:extLst>
          </a:blip>
          <a:srcRect/>
          <a:stretch/>
        </p:blipFill>
        <p:spPr>
          <a:xfrm>
            <a:off x="20" y="10"/>
            <a:ext cx="12191981" cy="6857990"/>
          </a:xfrm>
          <a:prstGeom prst="rect">
            <a:avLst/>
          </a:prstGeom>
        </p:spPr>
      </p:pic>
      <p:sp>
        <p:nvSpPr>
          <p:cNvPr id="11" name="Rectangle 10">
            <a:extLst>
              <a:ext uri="{FF2B5EF4-FFF2-40B4-BE49-F238E27FC236}">
                <a16:creationId xmlns:a16="http://schemas.microsoft.com/office/drawing/2014/main" id="{D74A4382-E3AD-430A-9A1F-DFA3E0E77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799868" y="-1534136"/>
            <a:ext cx="4592270" cy="12192001"/>
          </a:xfrm>
          <a:prstGeom prst="rect">
            <a:avLst/>
          </a:prstGeom>
          <a:gradFill>
            <a:gsLst>
              <a:gs pos="35000">
                <a:schemeClr val="bg1">
                  <a:alpha val="46000"/>
                </a:schemeClr>
              </a:gs>
              <a:gs pos="21000">
                <a:schemeClr val="bg1">
                  <a:alpha val="30000"/>
                </a:schemeClr>
              </a:gs>
              <a:gs pos="0">
                <a:schemeClr val="bg1">
                  <a:alpha val="0"/>
                </a:schemeClr>
              </a:gs>
              <a:gs pos="100000">
                <a:schemeClr val="bg1">
                  <a:alpha val="9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833657A3-5128-40EE-9E37-6EE432562AF0}"/>
              </a:ext>
            </a:extLst>
          </p:cNvPr>
          <p:cNvSpPr txBox="1"/>
          <p:nvPr/>
        </p:nvSpPr>
        <p:spPr>
          <a:xfrm>
            <a:off x="404553" y="3091928"/>
            <a:ext cx="9078562" cy="2387600"/>
          </a:xfrm>
          <a:prstGeom prst="rect">
            <a:avLst/>
          </a:prstGeom>
        </p:spPr>
        <p:txBody>
          <a:bodyPr vert="horz" lIns="91440" tIns="45720" rIns="91440" bIns="45720" rtlCol="0" anchor="b">
            <a:norm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6600" b="0" i="0" u="none" strike="noStrike" kern="1200" cap="none" spc="0" normalizeH="0" baseline="0" noProof="0">
                <a:ln>
                  <a:noFill/>
                </a:ln>
                <a:solidFill>
                  <a:prstClr val="white"/>
                </a:solidFill>
                <a:effectLst/>
                <a:uLnTx/>
                <a:uFillTx/>
                <a:latin typeface="Calibri Light" panose="020F0302020204030204"/>
                <a:ea typeface="+mn-ea"/>
                <a:cs typeface="+mn-cs"/>
              </a:rPr>
              <a:t>Milwaukee Art Museum 2019</a:t>
            </a:r>
          </a:p>
        </p:txBody>
      </p:sp>
      <p:sp>
        <p:nvSpPr>
          <p:cNvPr id="13" name="Rectangle: Rounded Corners 12">
            <a:extLst>
              <a:ext uri="{FF2B5EF4-FFF2-40B4-BE49-F238E27FC236}">
                <a16:creationId xmlns:a16="http://schemas.microsoft.com/office/drawing/2014/main" id="{79F40191-0F44-4FD1-82CC-ACB507C14B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575039"/>
            <a:ext cx="9785897" cy="68580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9206864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Easter Worship 2019">
            <a:extLst>
              <a:ext uri="{FF2B5EF4-FFF2-40B4-BE49-F238E27FC236}">
                <a16:creationId xmlns:a16="http://schemas.microsoft.com/office/drawing/2014/main" id="{07377FB5-094F-437A-89E2-8D8DC428E49D}"/>
              </a:ext>
            </a:extLst>
          </p:cNvPr>
          <p:cNvPicPr>
            <a:picLocks noGrp="1" noChangeAspect="1"/>
          </p:cNvPicPr>
          <p:nvPr isPhoto="1"/>
        </p:nvPicPr>
        <p:blipFill rotWithShape="1">
          <a:blip r:embed="rId2" cstate="screen">
            <a:extLst>
              <a:ext uri="{28A0092B-C50C-407E-A947-70E740481C1C}">
                <a14:useLocalDpi xmlns:a14="http://schemas.microsoft.com/office/drawing/2010/main"/>
              </a:ext>
            </a:extLst>
          </a:blip>
          <a:srcRect/>
          <a:stretch/>
        </p:blipFill>
        <p:spPr>
          <a:xfrm>
            <a:off x="20" y="10"/>
            <a:ext cx="12191980" cy="6857990"/>
          </a:xfrm>
          <a:prstGeom prst="rect">
            <a:avLst/>
          </a:prstGeom>
        </p:spPr>
      </p:pic>
      <p:sp>
        <p:nvSpPr>
          <p:cNvPr id="4" name="TextBox 3">
            <a:extLst>
              <a:ext uri="{FF2B5EF4-FFF2-40B4-BE49-F238E27FC236}">
                <a16:creationId xmlns:a16="http://schemas.microsoft.com/office/drawing/2014/main" id="{21FEF297-272C-4C8E-843E-DD3B1053FC20}"/>
              </a:ext>
            </a:extLst>
          </p:cNvPr>
          <p:cNvSpPr txBox="1"/>
          <p:nvPr/>
        </p:nvSpPr>
        <p:spPr>
          <a:xfrm>
            <a:off x="8237381" y="-108950"/>
            <a:ext cx="2752354" cy="2709275"/>
          </a:xfrm>
          <a:prstGeom prst="ellipse">
            <a:avLst/>
          </a:prstGeom>
          <a:solidFill>
            <a:srgbClr val="FFFFFF"/>
          </a:solidFill>
          <a:ln w="174625" cmpd="thinThick">
            <a:solidFill>
              <a:srgbClr val="FFFFFF"/>
            </a:solidFill>
          </a:ln>
        </p:spPr>
        <p:txBody>
          <a:bodyPr vert="horz" lIns="91440" tIns="45720" rIns="91440" bIns="45720" rtlCol="0" anchor="ctr">
            <a:norm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2800" b="0" i="0" u="none" strike="noStrike" kern="1200" cap="none" spc="0" normalizeH="0" baseline="0" noProof="0" dirty="0">
                <a:ln>
                  <a:noFill/>
                </a:ln>
                <a:solidFill>
                  <a:srgbClr val="262626"/>
                </a:solidFill>
                <a:effectLst/>
                <a:uLnTx/>
                <a:uFillTx/>
                <a:latin typeface="Calibri Light" panose="020F0302020204030204"/>
                <a:ea typeface="+mn-ea"/>
                <a:cs typeface="+mn-cs"/>
              </a:rPr>
              <a:t>Easter Worship 2019</a:t>
            </a:r>
          </a:p>
        </p:txBody>
      </p:sp>
    </p:spTree>
    <p:extLst>
      <p:ext uri="{BB962C8B-B14F-4D97-AF65-F5344CB8AC3E}">
        <p14:creationId xmlns:p14="http://schemas.microsoft.com/office/powerpoint/2010/main" val="47071215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3" name="Picture 2" descr="A person standing in front of a sign&#10;&#10;Description automatically generated">
            <a:extLst>
              <a:ext uri="{FF2B5EF4-FFF2-40B4-BE49-F238E27FC236}">
                <a16:creationId xmlns:a16="http://schemas.microsoft.com/office/drawing/2014/main" id="{AC7DD049-1173-4C87-9283-8E275E19281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1"/>
          <a:stretch/>
        </p:blipFill>
        <p:spPr>
          <a:xfrm>
            <a:off x="321733" y="321733"/>
            <a:ext cx="11548534" cy="6214534"/>
          </a:xfrm>
          <a:prstGeom prst="rect">
            <a:avLst/>
          </a:prstGeom>
        </p:spPr>
      </p:pic>
    </p:spTree>
    <p:extLst>
      <p:ext uri="{BB962C8B-B14F-4D97-AF65-F5344CB8AC3E}">
        <p14:creationId xmlns:p14="http://schemas.microsoft.com/office/powerpoint/2010/main" val="414038915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id="{7CA0DAA6-33B8-4A25-810D-2F4D816FB4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4972594" cy="685800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4700171E-D704-4057-BD80-3581B266C510}"/>
              </a:ext>
            </a:extLst>
          </p:cNvPr>
          <p:cNvSpPr txBox="1"/>
          <p:nvPr/>
        </p:nvSpPr>
        <p:spPr>
          <a:xfrm>
            <a:off x="651307" y="640081"/>
            <a:ext cx="3377183" cy="3681976"/>
          </a:xfrm>
          <a:prstGeom prst="rect">
            <a:avLst/>
          </a:prstGeom>
          <a:noFill/>
        </p:spPr>
        <p:txBody>
          <a:bodyPr vert="horz" lIns="91440" tIns="45720" rIns="91440" bIns="45720" rtlCol="0" anchor="b">
            <a:normAutofit/>
          </a:bodyPr>
          <a:lstStyle/>
          <a:p>
            <a:pPr>
              <a:lnSpc>
                <a:spcPct val="90000"/>
              </a:lnSpc>
              <a:spcBef>
                <a:spcPct val="0"/>
              </a:spcBef>
              <a:spcAft>
                <a:spcPts val="600"/>
              </a:spcAft>
            </a:pPr>
            <a:r>
              <a:rPr lang="en-US" sz="4400" dirty="0">
                <a:solidFill>
                  <a:schemeClr val="bg1"/>
                </a:solidFill>
                <a:latin typeface="+mj-lt"/>
                <a:ea typeface="+mj-ea"/>
                <a:cs typeface="+mj-cs"/>
              </a:rPr>
              <a:t>Newly refreshed historical cabinet</a:t>
            </a:r>
          </a:p>
          <a:p>
            <a:pPr>
              <a:lnSpc>
                <a:spcPct val="90000"/>
              </a:lnSpc>
              <a:spcBef>
                <a:spcPct val="0"/>
              </a:spcBef>
              <a:spcAft>
                <a:spcPts val="600"/>
              </a:spcAft>
            </a:pPr>
            <a:r>
              <a:rPr lang="en-US" sz="4400" dirty="0">
                <a:solidFill>
                  <a:schemeClr val="bg1"/>
                </a:solidFill>
                <a:latin typeface="+mj-lt"/>
                <a:ea typeface="+mj-ea"/>
                <a:cs typeface="+mj-cs"/>
              </a:rPr>
              <a:t>2020.</a:t>
            </a:r>
          </a:p>
        </p:txBody>
      </p:sp>
      <p:pic>
        <p:nvPicPr>
          <p:cNvPr id="3" name="Picture 2" descr="A picture containing indoor, clock, sitting, room&#10;&#10;Description automatically generated">
            <a:extLst>
              <a:ext uri="{FF2B5EF4-FFF2-40B4-BE49-F238E27FC236}">
                <a16:creationId xmlns:a16="http://schemas.microsoft.com/office/drawing/2014/main" id="{C869ED60-585A-4A0A-A94C-5B6644FBCA4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5400000">
            <a:off x="4994149" y="-339852"/>
            <a:ext cx="6858000" cy="7537704"/>
          </a:xfrm>
          <a:prstGeom prst="rect">
            <a:avLst/>
          </a:prstGeom>
        </p:spPr>
      </p:pic>
    </p:spTree>
    <p:extLst>
      <p:ext uri="{BB962C8B-B14F-4D97-AF65-F5344CB8AC3E}">
        <p14:creationId xmlns:p14="http://schemas.microsoft.com/office/powerpoint/2010/main" val="98260207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6" name="Picture 5" descr="A close up of a logo&#10;&#10;Description automatically generated">
            <a:extLst>
              <a:ext uri="{FF2B5EF4-FFF2-40B4-BE49-F238E27FC236}">
                <a16:creationId xmlns:a16="http://schemas.microsoft.com/office/drawing/2014/main" id="{693E5D40-310B-4D4D-A8CB-8FC6029D894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0" y="1282"/>
            <a:ext cx="12191980" cy="6856718"/>
          </a:xfrm>
          <a:prstGeom prst="rect">
            <a:avLst/>
          </a:prstGeom>
        </p:spPr>
      </p:pic>
    </p:spTree>
    <p:extLst>
      <p:ext uri="{BB962C8B-B14F-4D97-AF65-F5344CB8AC3E}">
        <p14:creationId xmlns:p14="http://schemas.microsoft.com/office/powerpoint/2010/main" val="338251803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163</TotalTime>
  <Words>663</Words>
  <Application>Microsoft Macintosh PowerPoint</Application>
  <PresentationFormat>Widescreen</PresentationFormat>
  <Paragraphs>92</Paragraphs>
  <Slides>94</Slides>
  <Notes>0</Notes>
  <HiddenSlides>0</HiddenSlides>
  <MMClips>0</MMClips>
  <ScaleCrop>false</ScaleCrop>
  <HeadingPairs>
    <vt:vector size="6" baseType="variant">
      <vt:variant>
        <vt:lpstr>Fonts Used</vt:lpstr>
      </vt:variant>
      <vt:variant>
        <vt:i4>4</vt:i4>
      </vt:variant>
      <vt:variant>
        <vt:lpstr>Theme</vt:lpstr>
      </vt:variant>
      <vt:variant>
        <vt:i4>4</vt:i4>
      </vt:variant>
      <vt:variant>
        <vt:lpstr>Slide Titles</vt:lpstr>
      </vt:variant>
      <vt:variant>
        <vt:i4>94</vt:i4>
      </vt:variant>
    </vt:vector>
  </HeadingPairs>
  <TitlesOfParts>
    <vt:vector size="102" baseType="lpstr">
      <vt:lpstr>Arial</vt:lpstr>
      <vt:lpstr>Calibri</vt:lpstr>
      <vt:lpstr>Calibri Light</vt:lpstr>
      <vt:lpstr>Rockwell</vt:lpstr>
      <vt:lpstr>Office Theme</vt:lpstr>
      <vt:lpstr>1_Office Theme</vt:lpstr>
      <vt:lpstr>2_Office Theme</vt:lpstr>
      <vt:lpstr>3_Office Theme</vt:lpstr>
      <vt:lpstr>Underwood Memorial  Baptist Church 175 Years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Underwood Memorial  Baptist Church 175 Years</dc:title>
  <dc:creator>Jason Mack</dc:creator>
  <cp:lastModifiedBy>Shane Fell</cp:lastModifiedBy>
  <cp:revision>6</cp:revision>
  <dcterms:created xsi:type="dcterms:W3CDTF">2020-10-08T00:22:52Z</dcterms:created>
  <dcterms:modified xsi:type="dcterms:W3CDTF">2024-12-06T17:55:27Z</dcterms:modified>
</cp:coreProperties>
</file>